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7"/>
  </p:notesMasterIdLst>
  <p:sldIdLst>
    <p:sldId id="256" r:id="rId2"/>
    <p:sldId id="257" r:id="rId3"/>
    <p:sldId id="259" r:id="rId4"/>
    <p:sldId id="261" r:id="rId5"/>
    <p:sldId id="262" r:id="rId6"/>
    <p:sldId id="312" r:id="rId7"/>
    <p:sldId id="313" r:id="rId8"/>
    <p:sldId id="315" r:id="rId9"/>
    <p:sldId id="316" r:id="rId10"/>
    <p:sldId id="318" r:id="rId11"/>
    <p:sldId id="317" r:id="rId12"/>
    <p:sldId id="319" r:id="rId13"/>
    <p:sldId id="320" r:id="rId14"/>
    <p:sldId id="321" r:id="rId15"/>
    <p:sldId id="322" r:id="rId16"/>
  </p:sldIdLst>
  <p:sldSz cx="9144000" cy="5143500" type="screen16x9"/>
  <p:notesSz cx="6858000" cy="9144000"/>
  <p:embeddedFontLst>
    <p:embeddedFont>
      <p:font typeface="Yeseva One" charset="0"/>
      <p:regular r:id="rId18"/>
    </p:embeddedFont>
    <p:embeddedFont>
      <p:font typeface="Poppins" charset="0"/>
      <p:regular r:id="rId19"/>
      <p:bold r:id="rId20"/>
      <p:italic r:id="rId21"/>
      <p:boldItalic r:id="rId22"/>
    </p:embeddedFont>
    <p:embeddedFont>
      <p:font typeface="Bebas Neue"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C9109BB2-30DD-4936-A3E3-698C0F842064}">
  <a:tblStyle styleId="{C9109BB2-30DD-4936-A3E3-698C0F8420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713" autoAdjust="0"/>
  </p:normalViewPr>
  <p:slideViewPr>
    <p:cSldViewPr>
      <p:cViewPr>
        <p:scale>
          <a:sx n="125" d="100"/>
          <a:sy n="125" d="100"/>
        </p:scale>
        <p:origin x="-852" y="72"/>
      </p:cViewPr>
      <p:guideLst>
        <p:guide orient="horz" pos="1620"/>
        <p:guide pos="2880"/>
      </p:guideLst>
    </p:cSldViewPr>
  </p:slideViewPr>
  <p:outlineViewPr>
    <p:cViewPr>
      <p:scale>
        <a:sx n="33" d="100"/>
        <a:sy n="33" d="100"/>
      </p:scale>
      <p:origin x="0" y="13416"/>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d851afca02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d851afca02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c7e36bced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c7e36bced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c7e36bced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c7e36bced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c7e36bced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c7e36bced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c7e36bced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c7e36bced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c7e36bced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c7e36bced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c7e36bced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c7e36bced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c7e36bced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c7e36bced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c7e36bced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c7e36bced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c7e36bced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c7e36bced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c7e36bced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c7e36bced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c7e36bced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c7e36bced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c7e36bced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c7e36bced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c7e36bced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c7e36bced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c7e36bced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c7e36bced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19.png"/><Relationship Id="rId9" Type="http://schemas.openxmlformats.org/officeDocument/2006/relationships/image" Target="../media/image1.png"/><Relationship Id="rId1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24.png"/><Relationship Id="rId5" Type="http://schemas.openxmlformats.org/officeDocument/2006/relationships/image" Target="../media/image17.png"/><Relationship Id="rId15" Type="http://schemas.openxmlformats.org/officeDocument/2006/relationships/image" Target="../media/image25.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23.png"/><Relationship Id="rId1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10.png"/><Relationship Id="rId12"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1625" y="1604763"/>
            <a:ext cx="4680600" cy="1803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37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1625" y="3457350"/>
            <a:ext cx="4680600" cy="483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198875" y="402650"/>
            <a:ext cx="2293800" cy="4395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Font typeface="Yeseva One"/>
              <a:buNone/>
              <a:defRPr sz="2200">
                <a:solidFill>
                  <a:schemeClr val="dk1"/>
                </a:solidFill>
                <a:latin typeface="Yeseva One"/>
                <a:ea typeface="Yeseva One"/>
                <a:cs typeface="Yeseva One"/>
                <a:sym typeface="Yeseva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 name="Google Shape;12;p2"/>
          <p:cNvPicPr preferRelativeResize="0"/>
          <p:nvPr/>
        </p:nvPicPr>
        <p:blipFill>
          <a:blip r:embed="rId2">
            <a:alphaModFix/>
          </a:blip>
          <a:stretch>
            <a:fillRect/>
          </a:stretch>
        </p:blipFill>
        <p:spPr>
          <a:xfrm rot="7776378">
            <a:off x="272256" y="-275799"/>
            <a:ext cx="1134280" cy="2239511"/>
          </a:xfrm>
          <a:prstGeom prst="rect">
            <a:avLst/>
          </a:prstGeom>
          <a:noFill/>
          <a:ln>
            <a:noFill/>
          </a:ln>
        </p:spPr>
      </p:pic>
      <p:pic>
        <p:nvPicPr>
          <p:cNvPr id="13" name="Google Shape;13;p2"/>
          <p:cNvPicPr preferRelativeResize="0"/>
          <p:nvPr/>
        </p:nvPicPr>
        <p:blipFill>
          <a:blip r:embed="rId3">
            <a:alphaModFix amt="15000"/>
          </a:blip>
          <a:stretch>
            <a:fillRect/>
          </a:stretch>
        </p:blipFill>
        <p:spPr>
          <a:xfrm rot="5051002" flipH="1">
            <a:off x="2652601" y="-3620824"/>
            <a:ext cx="3357197" cy="6428723"/>
          </a:xfrm>
          <a:prstGeom prst="rect">
            <a:avLst/>
          </a:prstGeom>
          <a:noFill/>
          <a:ln>
            <a:noFill/>
          </a:ln>
        </p:spPr>
      </p:pic>
      <p:pic>
        <p:nvPicPr>
          <p:cNvPr id="14" name="Google Shape;14;p2"/>
          <p:cNvPicPr preferRelativeResize="0"/>
          <p:nvPr/>
        </p:nvPicPr>
        <p:blipFill>
          <a:blip r:embed="rId3">
            <a:alphaModFix/>
          </a:blip>
          <a:stretch>
            <a:fillRect/>
          </a:stretch>
        </p:blipFill>
        <p:spPr>
          <a:xfrm rot="6417684" flipH="1">
            <a:off x="5216501" y="-1232969"/>
            <a:ext cx="1184724" cy="2268613"/>
          </a:xfrm>
          <a:prstGeom prst="rect">
            <a:avLst/>
          </a:prstGeom>
          <a:noFill/>
          <a:ln>
            <a:noFill/>
          </a:ln>
        </p:spPr>
      </p:pic>
      <p:pic>
        <p:nvPicPr>
          <p:cNvPr id="15" name="Google Shape;15;p2"/>
          <p:cNvPicPr preferRelativeResize="0"/>
          <p:nvPr/>
        </p:nvPicPr>
        <p:blipFill rotWithShape="1">
          <a:blip r:embed="rId4">
            <a:alphaModFix/>
          </a:blip>
          <a:srcRect l="9978" t="7909" r="6171" b="5839"/>
          <a:stretch/>
        </p:blipFill>
        <p:spPr>
          <a:xfrm rot="-2030834" flipH="1">
            <a:off x="2016033" y="-968647"/>
            <a:ext cx="3165530" cy="1831553"/>
          </a:xfrm>
          <a:prstGeom prst="rect">
            <a:avLst/>
          </a:prstGeom>
          <a:noFill/>
          <a:ln>
            <a:noFill/>
          </a:ln>
        </p:spPr>
      </p:pic>
      <p:pic>
        <p:nvPicPr>
          <p:cNvPr id="16" name="Google Shape;16;p2"/>
          <p:cNvPicPr preferRelativeResize="0"/>
          <p:nvPr/>
        </p:nvPicPr>
        <p:blipFill rotWithShape="1">
          <a:blip r:embed="rId5">
            <a:alphaModFix/>
          </a:blip>
          <a:srcRect l="9978" t="7909" r="6171" b="5839"/>
          <a:stretch/>
        </p:blipFill>
        <p:spPr>
          <a:xfrm rot="6384139">
            <a:off x="7619390" y="3288984"/>
            <a:ext cx="3165521" cy="1831553"/>
          </a:xfrm>
          <a:prstGeom prst="rect">
            <a:avLst/>
          </a:prstGeom>
          <a:noFill/>
          <a:ln>
            <a:noFill/>
          </a:ln>
        </p:spPr>
      </p:pic>
      <p:pic>
        <p:nvPicPr>
          <p:cNvPr id="17" name="Google Shape;17;p2"/>
          <p:cNvPicPr preferRelativeResize="0"/>
          <p:nvPr/>
        </p:nvPicPr>
        <p:blipFill>
          <a:blip r:embed="rId6">
            <a:alphaModFix/>
          </a:blip>
          <a:stretch>
            <a:fillRect/>
          </a:stretch>
        </p:blipFill>
        <p:spPr>
          <a:xfrm rot="-4499999">
            <a:off x="7837526" y="1038099"/>
            <a:ext cx="2729251" cy="2606200"/>
          </a:xfrm>
          <a:prstGeom prst="rect">
            <a:avLst/>
          </a:prstGeom>
          <a:noFill/>
          <a:ln>
            <a:noFill/>
          </a:ln>
        </p:spPr>
      </p:pic>
      <p:pic>
        <p:nvPicPr>
          <p:cNvPr id="18" name="Google Shape;18;p2"/>
          <p:cNvPicPr preferRelativeResize="0"/>
          <p:nvPr/>
        </p:nvPicPr>
        <p:blipFill>
          <a:blip r:embed="rId3">
            <a:alphaModFix amt="15000"/>
          </a:blip>
          <a:stretch>
            <a:fillRect/>
          </a:stretch>
        </p:blipFill>
        <p:spPr>
          <a:xfrm rot="3279072">
            <a:off x="6300435" y="2844650"/>
            <a:ext cx="1988756" cy="3808278"/>
          </a:xfrm>
          <a:prstGeom prst="rect">
            <a:avLst/>
          </a:prstGeom>
          <a:noFill/>
          <a:ln>
            <a:noFill/>
          </a:ln>
        </p:spPr>
      </p:pic>
      <p:pic>
        <p:nvPicPr>
          <p:cNvPr id="19" name="Google Shape;19;p2"/>
          <p:cNvPicPr preferRelativeResize="0"/>
          <p:nvPr/>
        </p:nvPicPr>
        <p:blipFill>
          <a:blip r:embed="rId3">
            <a:alphaModFix amt="15000"/>
          </a:blip>
          <a:stretch>
            <a:fillRect/>
          </a:stretch>
        </p:blipFill>
        <p:spPr>
          <a:xfrm rot="8397711">
            <a:off x="-1138959" y="1383349"/>
            <a:ext cx="3889291" cy="5970726"/>
          </a:xfrm>
          <a:prstGeom prst="rect">
            <a:avLst/>
          </a:prstGeom>
          <a:noFill/>
          <a:ln>
            <a:noFill/>
          </a:ln>
        </p:spPr>
      </p:pic>
      <p:pic>
        <p:nvPicPr>
          <p:cNvPr id="20" name="Google Shape;20;p2"/>
          <p:cNvPicPr preferRelativeResize="0"/>
          <p:nvPr/>
        </p:nvPicPr>
        <p:blipFill>
          <a:blip r:embed="rId7">
            <a:alphaModFix/>
          </a:blip>
          <a:stretch>
            <a:fillRect/>
          </a:stretch>
        </p:blipFill>
        <p:spPr>
          <a:xfrm rot="-10150833" flipH="1">
            <a:off x="2527750" y="4231676"/>
            <a:ext cx="4088499" cy="4010550"/>
          </a:xfrm>
          <a:prstGeom prst="rect">
            <a:avLst/>
          </a:prstGeom>
          <a:noFill/>
          <a:ln>
            <a:noFill/>
          </a:ln>
        </p:spPr>
      </p:pic>
      <p:pic>
        <p:nvPicPr>
          <p:cNvPr id="21" name="Google Shape;21;p2"/>
          <p:cNvPicPr preferRelativeResize="0"/>
          <p:nvPr/>
        </p:nvPicPr>
        <p:blipFill>
          <a:blip r:embed="rId8">
            <a:alphaModFix amt="95000"/>
          </a:blip>
          <a:stretch>
            <a:fillRect/>
          </a:stretch>
        </p:blipFill>
        <p:spPr>
          <a:xfrm rot="-7951769">
            <a:off x="7255038" y="2933588"/>
            <a:ext cx="2337922" cy="3566323"/>
          </a:xfrm>
          <a:prstGeom prst="rect">
            <a:avLst/>
          </a:prstGeom>
          <a:noFill/>
          <a:ln>
            <a:noFill/>
          </a:ln>
        </p:spPr>
      </p:pic>
      <p:pic>
        <p:nvPicPr>
          <p:cNvPr id="22" name="Google Shape;22;p2"/>
          <p:cNvPicPr preferRelativeResize="0"/>
          <p:nvPr/>
        </p:nvPicPr>
        <p:blipFill rotWithShape="1">
          <a:blip r:embed="rId5">
            <a:alphaModFix amt="82000"/>
          </a:blip>
          <a:srcRect l="9978" t="7909" r="6171" b="5839"/>
          <a:stretch/>
        </p:blipFill>
        <p:spPr>
          <a:xfrm rot="-2469882">
            <a:off x="-837694" y="151513"/>
            <a:ext cx="3415385" cy="1831552"/>
          </a:xfrm>
          <a:prstGeom prst="rect">
            <a:avLst/>
          </a:prstGeom>
          <a:noFill/>
          <a:ln>
            <a:noFill/>
          </a:ln>
        </p:spPr>
      </p:pic>
      <p:pic>
        <p:nvPicPr>
          <p:cNvPr id="23" name="Google Shape;23;p2"/>
          <p:cNvPicPr preferRelativeResize="0"/>
          <p:nvPr/>
        </p:nvPicPr>
        <p:blipFill>
          <a:blip r:embed="rId9">
            <a:alphaModFix amt="84000"/>
          </a:blip>
          <a:stretch>
            <a:fillRect/>
          </a:stretch>
        </p:blipFill>
        <p:spPr>
          <a:xfrm rot="-7221121">
            <a:off x="342802" y="2789275"/>
            <a:ext cx="754690" cy="1490059"/>
          </a:xfrm>
          <a:prstGeom prst="rect">
            <a:avLst/>
          </a:prstGeom>
          <a:noFill/>
          <a:ln>
            <a:noFill/>
          </a:ln>
        </p:spPr>
      </p:pic>
      <p:pic>
        <p:nvPicPr>
          <p:cNvPr id="24" name="Google Shape;24;p2"/>
          <p:cNvPicPr preferRelativeResize="0"/>
          <p:nvPr/>
        </p:nvPicPr>
        <p:blipFill>
          <a:blip r:embed="rId10">
            <a:alphaModFix amt="70000"/>
          </a:blip>
          <a:stretch>
            <a:fillRect/>
          </a:stretch>
        </p:blipFill>
        <p:spPr>
          <a:xfrm rot="-7890373">
            <a:off x="1065494" y="3570684"/>
            <a:ext cx="549173" cy="1802739"/>
          </a:xfrm>
          <a:prstGeom prst="rect">
            <a:avLst/>
          </a:prstGeom>
          <a:noFill/>
          <a:ln>
            <a:noFill/>
          </a:ln>
        </p:spPr>
      </p:pic>
      <p:pic>
        <p:nvPicPr>
          <p:cNvPr id="25" name="Google Shape;25;p2"/>
          <p:cNvPicPr preferRelativeResize="0"/>
          <p:nvPr/>
        </p:nvPicPr>
        <p:blipFill>
          <a:blip r:embed="rId11">
            <a:alphaModFix amt="78000"/>
          </a:blip>
          <a:stretch>
            <a:fillRect/>
          </a:stretch>
        </p:blipFill>
        <p:spPr>
          <a:xfrm rot="-8103000">
            <a:off x="635697" y="3459720"/>
            <a:ext cx="382175" cy="1490055"/>
          </a:xfrm>
          <a:prstGeom prst="rect">
            <a:avLst/>
          </a:prstGeom>
          <a:noFill/>
          <a:ln>
            <a:noFill/>
          </a:ln>
        </p:spPr>
      </p:pic>
      <p:pic>
        <p:nvPicPr>
          <p:cNvPr id="26" name="Google Shape;26;p2"/>
          <p:cNvPicPr preferRelativeResize="0"/>
          <p:nvPr/>
        </p:nvPicPr>
        <p:blipFill>
          <a:blip r:embed="rId12">
            <a:alphaModFix amt="95000"/>
          </a:blip>
          <a:stretch>
            <a:fillRect/>
          </a:stretch>
        </p:blipFill>
        <p:spPr>
          <a:xfrm rot="-2950540">
            <a:off x="8521299" y="-692313"/>
            <a:ext cx="819702" cy="1802999"/>
          </a:xfrm>
          <a:prstGeom prst="rect">
            <a:avLst/>
          </a:prstGeom>
          <a:noFill/>
          <a:ln>
            <a:noFill/>
          </a:ln>
        </p:spPr>
      </p:pic>
      <p:pic>
        <p:nvPicPr>
          <p:cNvPr id="27" name="Google Shape;27;p2"/>
          <p:cNvPicPr preferRelativeResize="0"/>
          <p:nvPr/>
        </p:nvPicPr>
        <p:blipFill>
          <a:blip r:embed="rId13">
            <a:alphaModFix/>
          </a:blip>
          <a:stretch>
            <a:fillRect/>
          </a:stretch>
        </p:blipFill>
        <p:spPr>
          <a:xfrm>
            <a:off x="7699125" y="1367249"/>
            <a:ext cx="885898" cy="801999"/>
          </a:xfrm>
          <a:prstGeom prst="rect">
            <a:avLst/>
          </a:prstGeom>
          <a:noFill/>
          <a:ln>
            <a:noFill/>
          </a:ln>
        </p:spPr>
      </p:pic>
      <p:pic>
        <p:nvPicPr>
          <p:cNvPr id="28" name="Google Shape;28;p2"/>
          <p:cNvPicPr preferRelativeResize="0"/>
          <p:nvPr/>
        </p:nvPicPr>
        <p:blipFill>
          <a:blip r:embed="rId13">
            <a:alphaModFix/>
          </a:blip>
          <a:stretch>
            <a:fillRect/>
          </a:stretch>
        </p:blipFill>
        <p:spPr>
          <a:xfrm rot="8492988">
            <a:off x="1836951" y="820910"/>
            <a:ext cx="362621" cy="328280"/>
          </a:xfrm>
          <a:prstGeom prst="rect">
            <a:avLst/>
          </a:prstGeom>
          <a:noFill/>
          <a:ln>
            <a:noFill/>
          </a:ln>
        </p:spPr>
      </p:pic>
      <p:pic>
        <p:nvPicPr>
          <p:cNvPr id="29" name="Google Shape;29;p2"/>
          <p:cNvPicPr preferRelativeResize="0"/>
          <p:nvPr/>
        </p:nvPicPr>
        <p:blipFill>
          <a:blip r:embed="rId14">
            <a:alphaModFix amt="87000"/>
          </a:blip>
          <a:stretch>
            <a:fillRect/>
          </a:stretch>
        </p:blipFill>
        <p:spPr>
          <a:xfrm rot="-7836186">
            <a:off x="1519172" y="-262803"/>
            <a:ext cx="1193432" cy="1138660"/>
          </a:xfrm>
          <a:prstGeom prst="rect">
            <a:avLst/>
          </a:prstGeom>
          <a:noFill/>
          <a:ln>
            <a:noFill/>
          </a:ln>
        </p:spPr>
      </p:pic>
      <p:pic>
        <p:nvPicPr>
          <p:cNvPr id="30" name="Google Shape;30;p2"/>
          <p:cNvPicPr preferRelativeResize="0"/>
          <p:nvPr/>
        </p:nvPicPr>
        <p:blipFill>
          <a:blip r:embed="rId15">
            <a:alphaModFix amt="75000"/>
          </a:blip>
          <a:stretch>
            <a:fillRect/>
          </a:stretch>
        </p:blipFill>
        <p:spPr>
          <a:xfrm rot="-4500019">
            <a:off x="4375372" y="207982"/>
            <a:ext cx="384642" cy="367290"/>
          </a:xfrm>
          <a:prstGeom prst="rect">
            <a:avLst/>
          </a:prstGeom>
          <a:noFill/>
          <a:ln>
            <a:noFill/>
          </a:ln>
        </p:spPr>
      </p:pic>
      <p:pic>
        <p:nvPicPr>
          <p:cNvPr id="31" name="Google Shape;31;p2"/>
          <p:cNvPicPr preferRelativeResize="0"/>
          <p:nvPr/>
        </p:nvPicPr>
        <p:blipFill>
          <a:blip r:embed="rId15">
            <a:alphaModFix amt="75000"/>
          </a:blip>
          <a:stretch>
            <a:fillRect/>
          </a:stretch>
        </p:blipFill>
        <p:spPr>
          <a:xfrm rot="864916">
            <a:off x="7954802" y="3355487"/>
            <a:ext cx="374546" cy="357622"/>
          </a:xfrm>
          <a:prstGeom prst="rect">
            <a:avLst/>
          </a:prstGeom>
          <a:noFill/>
          <a:ln>
            <a:noFill/>
          </a:ln>
        </p:spPr>
      </p:pic>
      <p:pic>
        <p:nvPicPr>
          <p:cNvPr id="32" name="Google Shape;32;p2"/>
          <p:cNvPicPr preferRelativeResize="0"/>
          <p:nvPr/>
        </p:nvPicPr>
        <p:blipFill>
          <a:blip r:embed="rId15">
            <a:alphaModFix amt="84000"/>
          </a:blip>
          <a:stretch>
            <a:fillRect/>
          </a:stretch>
        </p:blipFill>
        <p:spPr>
          <a:xfrm rot="-8717672">
            <a:off x="7622574" y="3577768"/>
            <a:ext cx="176699" cy="168718"/>
          </a:xfrm>
          <a:prstGeom prst="rect">
            <a:avLst/>
          </a:prstGeom>
          <a:noFill/>
          <a:ln>
            <a:noFill/>
          </a:ln>
        </p:spPr>
      </p:pic>
      <p:pic>
        <p:nvPicPr>
          <p:cNvPr id="33" name="Google Shape;33;p2"/>
          <p:cNvPicPr preferRelativeResize="0"/>
          <p:nvPr/>
        </p:nvPicPr>
        <p:blipFill>
          <a:blip r:embed="rId16">
            <a:alphaModFix amt="92000"/>
          </a:blip>
          <a:stretch>
            <a:fillRect/>
          </a:stretch>
        </p:blipFill>
        <p:spPr>
          <a:xfrm rot="-888836">
            <a:off x="1527251" y="3560412"/>
            <a:ext cx="224700" cy="203423"/>
          </a:xfrm>
          <a:prstGeom prst="rect">
            <a:avLst/>
          </a:prstGeom>
          <a:noFill/>
          <a:ln>
            <a:noFill/>
          </a:ln>
        </p:spPr>
      </p:pic>
      <p:pic>
        <p:nvPicPr>
          <p:cNvPr id="34" name="Google Shape;34;p2"/>
          <p:cNvPicPr preferRelativeResize="0"/>
          <p:nvPr/>
        </p:nvPicPr>
        <p:blipFill>
          <a:blip r:embed="rId16">
            <a:alphaModFix/>
          </a:blip>
          <a:stretch>
            <a:fillRect/>
          </a:stretch>
        </p:blipFill>
        <p:spPr>
          <a:xfrm rot="8492839">
            <a:off x="1555607" y="4690680"/>
            <a:ext cx="388634" cy="351840"/>
          </a:xfrm>
          <a:prstGeom prst="rect">
            <a:avLst/>
          </a:prstGeom>
          <a:noFill/>
          <a:ln>
            <a:noFill/>
          </a:ln>
        </p:spPr>
      </p:pic>
      <p:pic>
        <p:nvPicPr>
          <p:cNvPr id="35" name="Google Shape;35;p2"/>
          <p:cNvPicPr preferRelativeResize="0"/>
          <p:nvPr/>
        </p:nvPicPr>
        <p:blipFill>
          <a:blip r:embed="rId17">
            <a:alphaModFix amt="75000"/>
          </a:blip>
          <a:stretch>
            <a:fillRect/>
          </a:stretch>
        </p:blipFill>
        <p:spPr>
          <a:xfrm rot="5946572">
            <a:off x="2474100" y="759909"/>
            <a:ext cx="199004" cy="190015"/>
          </a:xfrm>
          <a:prstGeom prst="rect">
            <a:avLst/>
          </a:prstGeom>
          <a:noFill/>
          <a:ln>
            <a:noFill/>
          </a:ln>
        </p:spPr>
      </p:pic>
      <p:pic>
        <p:nvPicPr>
          <p:cNvPr id="36" name="Google Shape;36;p2"/>
          <p:cNvPicPr preferRelativeResize="0"/>
          <p:nvPr/>
        </p:nvPicPr>
        <p:blipFill>
          <a:blip r:embed="rId11">
            <a:alphaModFix amt="78000"/>
          </a:blip>
          <a:stretch>
            <a:fillRect/>
          </a:stretch>
        </p:blipFill>
        <p:spPr>
          <a:xfrm rot="-6300026">
            <a:off x="572059" y="2560629"/>
            <a:ext cx="295880" cy="805592"/>
          </a:xfrm>
          <a:prstGeom prst="rect">
            <a:avLst/>
          </a:prstGeom>
          <a:noFill/>
          <a:ln>
            <a:noFill/>
          </a:ln>
        </p:spPr>
      </p:pic>
      <p:pic>
        <p:nvPicPr>
          <p:cNvPr id="37" name="Google Shape;37;p2"/>
          <p:cNvPicPr preferRelativeResize="0"/>
          <p:nvPr/>
        </p:nvPicPr>
        <p:blipFill>
          <a:blip r:embed="rId11">
            <a:alphaModFix amt="78000"/>
          </a:blip>
          <a:stretch>
            <a:fillRect/>
          </a:stretch>
        </p:blipFill>
        <p:spPr>
          <a:xfrm rot="-2700009">
            <a:off x="7731998" y="912157"/>
            <a:ext cx="382175" cy="1490057"/>
          </a:xfrm>
          <a:prstGeom prst="rect">
            <a:avLst/>
          </a:prstGeom>
          <a:noFill/>
          <a:ln>
            <a:noFill/>
          </a:ln>
        </p:spPr>
      </p:pic>
      <p:pic>
        <p:nvPicPr>
          <p:cNvPr id="38" name="Google Shape;38;p2"/>
          <p:cNvPicPr preferRelativeResize="0"/>
          <p:nvPr/>
        </p:nvPicPr>
        <p:blipFill>
          <a:blip r:embed="rId10">
            <a:alphaModFix amt="70000"/>
          </a:blip>
          <a:stretch>
            <a:fillRect/>
          </a:stretch>
        </p:blipFill>
        <p:spPr>
          <a:xfrm rot="3734997">
            <a:off x="5771253" y="4189930"/>
            <a:ext cx="549170" cy="1117719"/>
          </a:xfrm>
          <a:prstGeom prst="rect">
            <a:avLst/>
          </a:prstGeom>
          <a:noFill/>
          <a:ln>
            <a:noFill/>
          </a:ln>
        </p:spPr>
      </p:pic>
      <p:pic>
        <p:nvPicPr>
          <p:cNvPr id="39" name="Google Shape;39;p2"/>
          <p:cNvPicPr preferRelativeResize="0"/>
          <p:nvPr/>
        </p:nvPicPr>
        <p:blipFill>
          <a:blip r:embed="rId15">
            <a:alphaModFix amt="84000"/>
          </a:blip>
          <a:stretch>
            <a:fillRect/>
          </a:stretch>
        </p:blipFill>
        <p:spPr>
          <a:xfrm rot="-8717672">
            <a:off x="1761199" y="1446368"/>
            <a:ext cx="176699" cy="168718"/>
          </a:xfrm>
          <a:prstGeom prst="rect">
            <a:avLst/>
          </a:prstGeom>
          <a:noFill/>
          <a:ln>
            <a:noFill/>
          </a:ln>
        </p:spPr>
      </p:pic>
      <p:pic>
        <p:nvPicPr>
          <p:cNvPr id="40" name="Google Shape;40;p2"/>
          <p:cNvPicPr preferRelativeResize="0"/>
          <p:nvPr/>
        </p:nvPicPr>
        <p:blipFill>
          <a:blip r:embed="rId18">
            <a:alphaModFix/>
          </a:blip>
          <a:stretch>
            <a:fillRect/>
          </a:stretch>
        </p:blipFill>
        <p:spPr>
          <a:xfrm rot="-888836">
            <a:off x="6638501" y="4340734"/>
            <a:ext cx="224700" cy="203423"/>
          </a:xfrm>
          <a:prstGeom prst="rect">
            <a:avLst/>
          </a:prstGeom>
          <a:noFill/>
          <a:ln>
            <a:noFill/>
          </a:ln>
        </p:spPr>
      </p:pic>
      <p:pic>
        <p:nvPicPr>
          <p:cNvPr id="41" name="Google Shape;41;p2"/>
          <p:cNvPicPr preferRelativeResize="0"/>
          <p:nvPr/>
        </p:nvPicPr>
        <p:blipFill>
          <a:blip r:embed="rId3">
            <a:alphaModFix amt="15000"/>
          </a:blip>
          <a:stretch>
            <a:fillRect/>
          </a:stretch>
        </p:blipFill>
        <p:spPr>
          <a:xfrm rot="8397697">
            <a:off x="8332373" y="627412"/>
            <a:ext cx="2125804" cy="3081864"/>
          </a:xfrm>
          <a:prstGeom prst="rect">
            <a:avLst/>
          </a:prstGeom>
          <a:noFill/>
          <a:ln>
            <a:noFill/>
          </a:ln>
        </p:spPr>
      </p:pic>
      <p:pic>
        <p:nvPicPr>
          <p:cNvPr id="42" name="Google Shape;42;p2"/>
          <p:cNvPicPr preferRelativeResize="0"/>
          <p:nvPr/>
        </p:nvPicPr>
        <p:blipFill>
          <a:blip r:embed="rId14">
            <a:alphaModFix amt="72000"/>
          </a:blip>
          <a:stretch>
            <a:fillRect/>
          </a:stretch>
        </p:blipFill>
        <p:spPr>
          <a:xfrm rot="-7836186">
            <a:off x="6154135" y="4786022"/>
            <a:ext cx="1193432" cy="113866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4"/>
          <p:cNvSpPr txBox="1">
            <a:spLocks noGrp="1"/>
          </p:cNvSpPr>
          <p:nvPr>
            <p:ph type="body" idx="1"/>
          </p:nvPr>
        </p:nvSpPr>
        <p:spPr>
          <a:xfrm>
            <a:off x="720000" y="1304875"/>
            <a:ext cx="7704000" cy="34164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pic>
        <p:nvPicPr>
          <p:cNvPr id="65" name="Google Shape;65;p4"/>
          <p:cNvPicPr preferRelativeResize="0"/>
          <p:nvPr/>
        </p:nvPicPr>
        <p:blipFill>
          <a:blip r:embed="rId2">
            <a:alphaModFix amt="24000"/>
          </a:blip>
          <a:stretch>
            <a:fillRect/>
          </a:stretch>
        </p:blipFill>
        <p:spPr>
          <a:xfrm>
            <a:off x="6667500" y="3447954"/>
            <a:ext cx="4506849" cy="4299977"/>
          </a:xfrm>
          <a:prstGeom prst="rect">
            <a:avLst/>
          </a:prstGeom>
          <a:noFill/>
          <a:ln>
            <a:noFill/>
          </a:ln>
        </p:spPr>
      </p:pic>
      <p:pic>
        <p:nvPicPr>
          <p:cNvPr id="66" name="Google Shape;66;p4"/>
          <p:cNvPicPr preferRelativeResize="0"/>
          <p:nvPr/>
        </p:nvPicPr>
        <p:blipFill>
          <a:blip r:embed="rId3">
            <a:alphaModFix/>
          </a:blip>
          <a:stretch>
            <a:fillRect/>
          </a:stretch>
        </p:blipFill>
        <p:spPr>
          <a:xfrm>
            <a:off x="8423988" y="731394"/>
            <a:ext cx="632622" cy="572701"/>
          </a:xfrm>
          <a:prstGeom prst="rect">
            <a:avLst/>
          </a:prstGeom>
          <a:noFill/>
          <a:ln>
            <a:noFill/>
          </a:ln>
        </p:spPr>
      </p:pic>
      <p:pic>
        <p:nvPicPr>
          <p:cNvPr id="67" name="Google Shape;67;p4"/>
          <p:cNvPicPr preferRelativeResize="0"/>
          <p:nvPr/>
        </p:nvPicPr>
        <p:blipFill>
          <a:blip r:embed="rId2">
            <a:alphaModFix amt="68000"/>
          </a:blip>
          <a:stretch>
            <a:fillRect/>
          </a:stretch>
        </p:blipFill>
        <p:spPr>
          <a:xfrm rot="-3605494">
            <a:off x="32524" y="85553"/>
            <a:ext cx="952603" cy="9088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1983900" y="1152550"/>
            <a:ext cx="5176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9"/>
          <p:cNvSpPr txBox="1">
            <a:spLocks noGrp="1"/>
          </p:cNvSpPr>
          <p:nvPr>
            <p:ph type="subTitle" idx="1"/>
          </p:nvPr>
        </p:nvSpPr>
        <p:spPr>
          <a:xfrm>
            <a:off x="1983900" y="1877400"/>
            <a:ext cx="5176200" cy="119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7" name="Google Shape;147;p9"/>
          <p:cNvPicPr preferRelativeResize="0"/>
          <p:nvPr/>
        </p:nvPicPr>
        <p:blipFill>
          <a:blip r:embed="rId2">
            <a:alphaModFix amt="15000"/>
          </a:blip>
          <a:stretch>
            <a:fillRect/>
          </a:stretch>
        </p:blipFill>
        <p:spPr>
          <a:xfrm rot="5399947">
            <a:off x="2714233" y="1102856"/>
            <a:ext cx="4987634" cy="9550861"/>
          </a:xfrm>
          <a:prstGeom prst="rect">
            <a:avLst/>
          </a:prstGeom>
          <a:noFill/>
          <a:ln>
            <a:noFill/>
          </a:ln>
        </p:spPr>
      </p:pic>
      <p:pic>
        <p:nvPicPr>
          <p:cNvPr id="148" name="Google Shape;148;p9"/>
          <p:cNvPicPr preferRelativeResize="0"/>
          <p:nvPr/>
        </p:nvPicPr>
        <p:blipFill>
          <a:blip r:embed="rId3">
            <a:alphaModFix amt="84000"/>
          </a:blip>
          <a:stretch>
            <a:fillRect/>
          </a:stretch>
        </p:blipFill>
        <p:spPr>
          <a:xfrm rot="-3201265" flipH="1">
            <a:off x="-21689" y="4018664"/>
            <a:ext cx="1134279" cy="2239514"/>
          </a:xfrm>
          <a:prstGeom prst="rect">
            <a:avLst/>
          </a:prstGeom>
          <a:noFill/>
          <a:ln>
            <a:noFill/>
          </a:ln>
        </p:spPr>
      </p:pic>
      <p:pic>
        <p:nvPicPr>
          <p:cNvPr id="149" name="Google Shape;149;p9"/>
          <p:cNvPicPr preferRelativeResize="0"/>
          <p:nvPr/>
        </p:nvPicPr>
        <p:blipFill>
          <a:blip r:embed="rId4">
            <a:alphaModFix amt="84000"/>
          </a:blip>
          <a:stretch>
            <a:fillRect/>
          </a:stretch>
        </p:blipFill>
        <p:spPr>
          <a:xfrm rot="3910331" flipH="1">
            <a:off x="7309535" y="2237000"/>
            <a:ext cx="3371850" cy="5143500"/>
          </a:xfrm>
          <a:prstGeom prst="rect">
            <a:avLst/>
          </a:prstGeom>
          <a:noFill/>
          <a:ln>
            <a:noFill/>
          </a:ln>
        </p:spPr>
      </p:pic>
      <p:pic>
        <p:nvPicPr>
          <p:cNvPr id="150" name="Google Shape;150;p9"/>
          <p:cNvPicPr preferRelativeResize="0"/>
          <p:nvPr/>
        </p:nvPicPr>
        <p:blipFill rotWithShape="1">
          <a:blip r:embed="rId5">
            <a:alphaModFix amt="70000"/>
          </a:blip>
          <a:srcRect l="9978" t="7909" r="6171" b="5839"/>
          <a:stretch/>
        </p:blipFill>
        <p:spPr>
          <a:xfrm rot="1293272" flipH="1">
            <a:off x="3182574" y="4230462"/>
            <a:ext cx="5695950" cy="3295650"/>
          </a:xfrm>
          <a:prstGeom prst="rect">
            <a:avLst/>
          </a:prstGeom>
          <a:noFill/>
          <a:ln>
            <a:noFill/>
          </a:ln>
        </p:spPr>
      </p:pic>
      <p:pic>
        <p:nvPicPr>
          <p:cNvPr id="151" name="Google Shape;151;p9"/>
          <p:cNvPicPr preferRelativeResize="0"/>
          <p:nvPr/>
        </p:nvPicPr>
        <p:blipFill>
          <a:blip r:embed="rId6">
            <a:alphaModFix/>
          </a:blip>
          <a:stretch>
            <a:fillRect/>
          </a:stretch>
        </p:blipFill>
        <p:spPr>
          <a:xfrm rot="4499999" flipH="1">
            <a:off x="2458322" y="3952974"/>
            <a:ext cx="2729251" cy="2606200"/>
          </a:xfrm>
          <a:prstGeom prst="rect">
            <a:avLst/>
          </a:prstGeom>
          <a:noFill/>
          <a:ln>
            <a:noFill/>
          </a:ln>
        </p:spPr>
      </p:pic>
      <p:pic>
        <p:nvPicPr>
          <p:cNvPr id="152" name="Google Shape;152;p9"/>
          <p:cNvPicPr preferRelativeResize="0"/>
          <p:nvPr/>
        </p:nvPicPr>
        <p:blipFill>
          <a:blip r:embed="rId7">
            <a:alphaModFix/>
          </a:blip>
          <a:stretch>
            <a:fillRect/>
          </a:stretch>
        </p:blipFill>
        <p:spPr>
          <a:xfrm>
            <a:off x="7463925" y="138999"/>
            <a:ext cx="885898" cy="801999"/>
          </a:xfrm>
          <a:prstGeom prst="rect">
            <a:avLst/>
          </a:prstGeom>
          <a:noFill/>
          <a:ln>
            <a:noFill/>
          </a:ln>
        </p:spPr>
      </p:pic>
      <p:pic>
        <p:nvPicPr>
          <p:cNvPr id="153" name="Google Shape;153;p9"/>
          <p:cNvPicPr preferRelativeResize="0"/>
          <p:nvPr/>
        </p:nvPicPr>
        <p:blipFill>
          <a:blip r:embed="rId8">
            <a:alphaModFix/>
          </a:blip>
          <a:stretch>
            <a:fillRect/>
          </a:stretch>
        </p:blipFill>
        <p:spPr>
          <a:xfrm>
            <a:off x="720000" y="2740899"/>
            <a:ext cx="549750" cy="497702"/>
          </a:xfrm>
          <a:prstGeom prst="rect">
            <a:avLst/>
          </a:prstGeom>
          <a:noFill/>
          <a:ln>
            <a:noFill/>
          </a:ln>
        </p:spPr>
      </p:pic>
      <p:pic>
        <p:nvPicPr>
          <p:cNvPr id="154" name="Google Shape;154;p9"/>
          <p:cNvPicPr preferRelativeResize="0"/>
          <p:nvPr/>
        </p:nvPicPr>
        <p:blipFill>
          <a:blip r:embed="rId9">
            <a:alphaModFix/>
          </a:blip>
          <a:stretch>
            <a:fillRect/>
          </a:stretch>
        </p:blipFill>
        <p:spPr>
          <a:xfrm rot="1911325">
            <a:off x="7097930" y="2826176"/>
            <a:ext cx="1134280" cy="2239513"/>
          </a:xfrm>
          <a:prstGeom prst="rect">
            <a:avLst/>
          </a:prstGeom>
          <a:noFill/>
          <a:ln>
            <a:noFill/>
          </a:ln>
        </p:spPr>
      </p:pic>
      <p:pic>
        <p:nvPicPr>
          <p:cNvPr id="155" name="Google Shape;155;p9"/>
          <p:cNvPicPr preferRelativeResize="0"/>
          <p:nvPr/>
        </p:nvPicPr>
        <p:blipFill>
          <a:blip r:embed="rId10">
            <a:alphaModFix amt="68000"/>
          </a:blip>
          <a:stretch>
            <a:fillRect/>
          </a:stretch>
        </p:blipFill>
        <p:spPr>
          <a:xfrm rot="7407788">
            <a:off x="905046" y="4093991"/>
            <a:ext cx="952604" cy="908874"/>
          </a:xfrm>
          <a:prstGeom prst="rect">
            <a:avLst/>
          </a:prstGeom>
          <a:noFill/>
          <a:ln>
            <a:noFill/>
          </a:ln>
        </p:spPr>
      </p:pic>
      <p:pic>
        <p:nvPicPr>
          <p:cNvPr id="156" name="Google Shape;156;p9"/>
          <p:cNvPicPr preferRelativeResize="0"/>
          <p:nvPr/>
        </p:nvPicPr>
        <p:blipFill>
          <a:blip r:embed="rId11">
            <a:alphaModFix amt="75000"/>
          </a:blip>
          <a:stretch>
            <a:fillRect/>
          </a:stretch>
        </p:blipFill>
        <p:spPr>
          <a:xfrm rot="-9721806">
            <a:off x="1531771" y="3791021"/>
            <a:ext cx="374547" cy="357621"/>
          </a:xfrm>
          <a:prstGeom prst="rect">
            <a:avLst/>
          </a:prstGeom>
          <a:noFill/>
          <a:ln>
            <a:noFill/>
          </a:ln>
        </p:spPr>
      </p:pic>
      <p:pic>
        <p:nvPicPr>
          <p:cNvPr id="157" name="Google Shape;157;p9"/>
          <p:cNvPicPr preferRelativeResize="0"/>
          <p:nvPr/>
        </p:nvPicPr>
        <p:blipFill>
          <a:blip r:embed="rId12">
            <a:alphaModFix/>
          </a:blip>
          <a:stretch>
            <a:fillRect/>
          </a:stretch>
        </p:blipFill>
        <p:spPr>
          <a:xfrm rot="10124430">
            <a:off x="1237356" y="3727039"/>
            <a:ext cx="224700" cy="203424"/>
          </a:xfrm>
          <a:prstGeom prst="rect">
            <a:avLst/>
          </a:prstGeom>
          <a:noFill/>
          <a:ln>
            <a:noFill/>
          </a:ln>
        </p:spPr>
      </p:pic>
      <p:pic>
        <p:nvPicPr>
          <p:cNvPr id="158" name="Google Shape;158;p9"/>
          <p:cNvPicPr preferRelativeResize="0"/>
          <p:nvPr/>
        </p:nvPicPr>
        <p:blipFill>
          <a:blip r:embed="rId13">
            <a:alphaModFix amt="78000"/>
          </a:blip>
          <a:stretch>
            <a:fillRect/>
          </a:stretch>
        </p:blipFill>
        <p:spPr>
          <a:xfrm rot="-1725380">
            <a:off x="582080" y="3692931"/>
            <a:ext cx="295879" cy="805592"/>
          </a:xfrm>
          <a:prstGeom prst="rect">
            <a:avLst/>
          </a:prstGeom>
          <a:noFill/>
          <a:ln>
            <a:noFill/>
          </a:ln>
        </p:spPr>
      </p:pic>
      <p:pic>
        <p:nvPicPr>
          <p:cNvPr id="159" name="Google Shape;159;p9"/>
          <p:cNvPicPr preferRelativeResize="0"/>
          <p:nvPr/>
        </p:nvPicPr>
        <p:blipFill>
          <a:blip r:embed="rId14">
            <a:alphaModFix amt="72000"/>
          </a:blip>
          <a:stretch>
            <a:fillRect/>
          </a:stretch>
        </p:blipFill>
        <p:spPr>
          <a:xfrm rot="7815743">
            <a:off x="445210" y="3837088"/>
            <a:ext cx="278190" cy="913194"/>
          </a:xfrm>
          <a:prstGeom prst="rect">
            <a:avLst/>
          </a:prstGeom>
          <a:noFill/>
          <a:ln>
            <a:noFill/>
          </a:ln>
        </p:spPr>
      </p:pic>
      <p:pic>
        <p:nvPicPr>
          <p:cNvPr id="160" name="Google Shape;160;p9"/>
          <p:cNvPicPr preferRelativeResize="0"/>
          <p:nvPr/>
        </p:nvPicPr>
        <p:blipFill>
          <a:blip r:embed="rId11">
            <a:alphaModFix amt="75000"/>
          </a:blip>
          <a:stretch>
            <a:fillRect/>
          </a:stretch>
        </p:blipFill>
        <p:spPr>
          <a:xfrm rot="-9721856">
            <a:off x="1433712" y="1160912"/>
            <a:ext cx="435348" cy="415654"/>
          </a:xfrm>
          <a:prstGeom prst="rect">
            <a:avLst/>
          </a:prstGeom>
          <a:noFill/>
          <a:ln>
            <a:noFill/>
          </a:ln>
        </p:spPr>
      </p:pic>
      <p:pic>
        <p:nvPicPr>
          <p:cNvPr id="161" name="Google Shape;161;p9"/>
          <p:cNvPicPr preferRelativeResize="0"/>
          <p:nvPr/>
        </p:nvPicPr>
        <p:blipFill>
          <a:blip r:embed="rId3">
            <a:alphaModFix amt="84000"/>
          </a:blip>
          <a:stretch>
            <a:fillRect/>
          </a:stretch>
        </p:blipFill>
        <p:spPr>
          <a:xfrm rot="-3147035">
            <a:off x="443312" y="-95562"/>
            <a:ext cx="754687" cy="149005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9E9E9E">
            <a:alpha val="0"/>
          </a:srgbClr>
        </a:solid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10"/>
        <p:cNvGrpSpPr/>
        <p:nvPr/>
      </p:nvGrpSpPr>
      <p:grpSpPr>
        <a:xfrm>
          <a:off x="0" y="0"/>
          <a:ext cx="0" cy="0"/>
          <a:chOff x="0" y="0"/>
          <a:chExt cx="0" cy="0"/>
        </a:xfrm>
      </p:grpSpPr>
      <p:pic>
        <p:nvPicPr>
          <p:cNvPr id="311" name="Google Shape;311;p17"/>
          <p:cNvPicPr preferRelativeResize="0"/>
          <p:nvPr/>
        </p:nvPicPr>
        <p:blipFill>
          <a:blip r:embed="rId2">
            <a:alphaModFix amt="15000"/>
          </a:blip>
          <a:stretch>
            <a:fillRect/>
          </a:stretch>
        </p:blipFill>
        <p:spPr>
          <a:xfrm rot="8099946">
            <a:off x="-1773819" y="-305270"/>
            <a:ext cx="4987634" cy="9550863"/>
          </a:xfrm>
          <a:prstGeom prst="rect">
            <a:avLst/>
          </a:prstGeom>
          <a:noFill/>
          <a:ln>
            <a:noFill/>
          </a:ln>
        </p:spPr>
      </p:pic>
      <p:sp>
        <p:nvSpPr>
          <p:cNvPr id="312" name="Google Shape;312;p17"/>
          <p:cNvSpPr txBox="1">
            <a:spLocks noGrp="1"/>
          </p:cNvSpPr>
          <p:nvPr>
            <p:ph type="title"/>
          </p:nvPr>
        </p:nvSpPr>
        <p:spPr>
          <a:xfrm>
            <a:off x="2303450" y="3161026"/>
            <a:ext cx="45639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3" name="Google Shape;313;p17"/>
          <p:cNvSpPr txBox="1">
            <a:spLocks noGrp="1"/>
          </p:cNvSpPr>
          <p:nvPr>
            <p:ph type="subTitle" idx="1"/>
          </p:nvPr>
        </p:nvSpPr>
        <p:spPr>
          <a:xfrm>
            <a:off x="1861800" y="1213738"/>
            <a:ext cx="5420400" cy="194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14" name="Google Shape;314;p17"/>
          <p:cNvPicPr preferRelativeResize="0"/>
          <p:nvPr/>
        </p:nvPicPr>
        <p:blipFill>
          <a:blip r:embed="rId3">
            <a:alphaModFix amt="84000"/>
          </a:blip>
          <a:stretch>
            <a:fillRect/>
          </a:stretch>
        </p:blipFill>
        <p:spPr>
          <a:xfrm rot="1812251">
            <a:off x="-193079" y="1008240"/>
            <a:ext cx="1134280" cy="2239515"/>
          </a:xfrm>
          <a:prstGeom prst="rect">
            <a:avLst/>
          </a:prstGeom>
          <a:noFill/>
          <a:ln>
            <a:noFill/>
          </a:ln>
        </p:spPr>
      </p:pic>
      <p:pic>
        <p:nvPicPr>
          <p:cNvPr id="315" name="Google Shape;315;p17"/>
          <p:cNvPicPr preferRelativeResize="0"/>
          <p:nvPr/>
        </p:nvPicPr>
        <p:blipFill>
          <a:blip r:embed="rId4">
            <a:alphaModFix/>
          </a:blip>
          <a:stretch>
            <a:fillRect/>
          </a:stretch>
        </p:blipFill>
        <p:spPr>
          <a:xfrm rot="273298">
            <a:off x="4655196" y="4475475"/>
            <a:ext cx="3681680" cy="2070950"/>
          </a:xfrm>
          <a:prstGeom prst="rect">
            <a:avLst/>
          </a:prstGeom>
          <a:noFill/>
          <a:ln>
            <a:noFill/>
          </a:ln>
        </p:spPr>
      </p:pic>
      <p:pic>
        <p:nvPicPr>
          <p:cNvPr id="316" name="Google Shape;316;p17"/>
          <p:cNvPicPr preferRelativeResize="0"/>
          <p:nvPr/>
        </p:nvPicPr>
        <p:blipFill>
          <a:blip r:embed="rId5">
            <a:alphaModFix/>
          </a:blip>
          <a:stretch>
            <a:fillRect/>
          </a:stretch>
        </p:blipFill>
        <p:spPr>
          <a:xfrm>
            <a:off x="7565525" y="152253"/>
            <a:ext cx="1211448" cy="1096595"/>
          </a:xfrm>
          <a:prstGeom prst="rect">
            <a:avLst/>
          </a:prstGeom>
          <a:noFill/>
          <a:ln>
            <a:noFill/>
          </a:ln>
        </p:spPr>
      </p:pic>
      <p:pic>
        <p:nvPicPr>
          <p:cNvPr id="317" name="Google Shape;317;p17"/>
          <p:cNvPicPr preferRelativeResize="0"/>
          <p:nvPr/>
        </p:nvPicPr>
        <p:blipFill>
          <a:blip r:embed="rId6">
            <a:alphaModFix/>
          </a:blip>
          <a:stretch>
            <a:fillRect/>
          </a:stretch>
        </p:blipFill>
        <p:spPr>
          <a:xfrm rot="-10150833" flipH="1">
            <a:off x="-1670200" y="3376001"/>
            <a:ext cx="4088499" cy="4010550"/>
          </a:xfrm>
          <a:prstGeom prst="rect">
            <a:avLst/>
          </a:prstGeom>
          <a:noFill/>
          <a:ln>
            <a:noFill/>
          </a:ln>
        </p:spPr>
      </p:pic>
      <p:pic>
        <p:nvPicPr>
          <p:cNvPr id="318" name="Google Shape;318;p17"/>
          <p:cNvPicPr preferRelativeResize="0"/>
          <p:nvPr/>
        </p:nvPicPr>
        <p:blipFill>
          <a:blip r:embed="rId7">
            <a:alphaModFix amt="95000"/>
          </a:blip>
          <a:stretch>
            <a:fillRect/>
          </a:stretch>
        </p:blipFill>
        <p:spPr>
          <a:xfrm rot="-7951769">
            <a:off x="7140738" y="2965626"/>
            <a:ext cx="2337922" cy="3566323"/>
          </a:xfrm>
          <a:prstGeom prst="rect">
            <a:avLst/>
          </a:prstGeom>
          <a:noFill/>
          <a:ln>
            <a:noFill/>
          </a:ln>
        </p:spPr>
      </p:pic>
      <p:pic>
        <p:nvPicPr>
          <p:cNvPr id="319" name="Google Shape;319;p17"/>
          <p:cNvPicPr preferRelativeResize="0"/>
          <p:nvPr/>
        </p:nvPicPr>
        <p:blipFill rotWithShape="1">
          <a:blip r:embed="rId4">
            <a:alphaModFix amt="82000"/>
          </a:blip>
          <a:srcRect l="9978" t="7909" r="6171" b="5839"/>
          <a:stretch/>
        </p:blipFill>
        <p:spPr>
          <a:xfrm rot="-2469882">
            <a:off x="-1447294" y="-424587"/>
            <a:ext cx="3415385" cy="1831552"/>
          </a:xfrm>
          <a:prstGeom prst="rect">
            <a:avLst/>
          </a:prstGeom>
          <a:noFill/>
          <a:ln>
            <a:noFill/>
          </a:ln>
        </p:spPr>
      </p:pic>
      <p:pic>
        <p:nvPicPr>
          <p:cNvPr id="320" name="Google Shape;320;p17"/>
          <p:cNvPicPr preferRelativeResize="0"/>
          <p:nvPr/>
        </p:nvPicPr>
        <p:blipFill>
          <a:blip r:embed="rId8">
            <a:alphaModFix amt="70000"/>
          </a:blip>
          <a:stretch>
            <a:fillRect/>
          </a:stretch>
        </p:blipFill>
        <p:spPr>
          <a:xfrm rot="-2003701">
            <a:off x="2037777" y="3911306"/>
            <a:ext cx="549171" cy="1117718"/>
          </a:xfrm>
          <a:prstGeom prst="rect">
            <a:avLst/>
          </a:prstGeom>
          <a:noFill/>
          <a:ln>
            <a:noFill/>
          </a:ln>
        </p:spPr>
      </p:pic>
      <p:pic>
        <p:nvPicPr>
          <p:cNvPr id="321" name="Google Shape;321;p17"/>
          <p:cNvPicPr preferRelativeResize="0"/>
          <p:nvPr/>
        </p:nvPicPr>
        <p:blipFill>
          <a:blip r:embed="rId9">
            <a:alphaModFix amt="67000"/>
          </a:blip>
          <a:stretch>
            <a:fillRect/>
          </a:stretch>
        </p:blipFill>
        <p:spPr>
          <a:xfrm rot="-7836186">
            <a:off x="444535" y="-29328"/>
            <a:ext cx="1193432" cy="1138660"/>
          </a:xfrm>
          <a:prstGeom prst="rect">
            <a:avLst/>
          </a:prstGeom>
          <a:noFill/>
          <a:ln>
            <a:noFill/>
          </a:ln>
        </p:spPr>
      </p:pic>
      <p:pic>
        <p:nvPicPr>
          <p:cNvPr id="322" name="Google Shape;322;p17"/>
          <p:cNvPicPr preferRelativeResize="0"/>
          <p:nvPr/>
        </p:nvPicPr>
        <p:blipFill>
          <a:blip r:embed="rId10">
            <a:alphaModFix amt="75000"/>
          </a:blip>
          <a:stretch>
            <a:fillRect/>
          </a:stretch>
        </p:blipFill>
        <p:spPr>
          <a:xfrm rot="864916">
            <a:off x="455127" y="2982437"/>
            <a:ext cx="374546" cy="357622"/>
          </a:xfrm>
          <a:prstGeom prst="rect">
            <a:avLst/>
          </a:prstGeom>
          <a:noFill/>
          <a:ln>
            <a:noFill/>
          </a:ln>
        </p:spPr>
      </p:pic>
      <p:pic>
        <p:nvPicPr>
          <p:cNvPr id="323" name="Google Shape;323;p17"/>
          <p:cNvPicPr preferRelativeResize="0"/>
          <p:nvPr/>
        </p:nvPicPr>
        <p:blipFill>
          <a:blip r:embed="rId11">
            <a:alphaModFix amt="84000"/>
          </a:blip>
          <a:stretch>
            <a:fillRect/>
          </a:stretch>
        </p:blipFill>
        <p:spPr>
          <a:xfrm rot="5975978">
            <a:off x="8530329" y="1602793"/>
            <a:ext cx="754689" cy="1490056"/>
          </a:xfrm>
          <a:prstGeom prst="rect">
            <a:avLst/>
          </a:prstGeom>
          <a:noFill/>
          <a:ln>
            <a:noFill/>
          </a:ln>
        </p:spPr>
      </p:pic>
      <p:pic>
        <p:nvPicPr>
          <p:cNvPr id="324" name="Google Shape;324;p17"/>
          <p:cNvPicPr preferRelativeResize="0"/>
          <p:nvPr/>
        </p:nvPicPr>
        <p:blipFill>
          <a:blip r:embed="rId12">
            <a:alphaModFix amt="70000"/>
          </a:blip>
          <a:stretch>
            <a:fillRect/>
          </a:stretch>
        </p:blipFill>
        <p:spPr>
          <a:xfrm rot="6227545">
            <a:off x="8384125" y="2678004"/>
            <a:ext cx="549173" cy="1802738"/>
          </a:xfrm>
          <a:prstGeom prst="rect">
            <a:avLst/>
          </a:prstGeom>
          <a:noFill/>
          <a:ln>
            <a:noFill/>
          </a:ln>
        </p:spPr>
      </p:pic>
      <p:pic>
        <p:nvPicPr>
          <p:cNvPr id="325" name="Google Shape;325;p17"/>
          <p:cNvPicPr preferRelativeResize="0"/>
          <p:nvPr/>
        </p:nvPicPr>
        <p:blipFill>
          <a:blip r:embed="rId13">
            <a:alphaModFix amt="78000"/>
          </a:blip>
          <a:stretch>
            <a:fillRect/>
          </a:stretch>
        </p:blipFill>
        <p:spPr>
          <a:xfrm rot="6215125">
            <a:off x="8625815" y="2216438"/>
            <a:ext cx="382175" cy="1490055"/>
          </a:xfrm>
          <a:prstGeom prst="rect">
            <a:avLst/>
          </a:prstGeom>
          <a:noFill/>
          <a:ln>
            <a:noFill/>
          </a:ln>
        </p:spPr>
      </p:pic>
      <p:pic>
        <p:nvPicPr>
          <p:cNvPr id="326" name="Google Shape;326;p17"/>
          <p:cNvPicPr preferRelativeResize="0"/>
          <p:nvPr/>
        </p:nvPicPr>
        <p:blipFill>
          <a:blip r:embed="rId14">
            <a:alphaModFix amt="92000"/>
          </a:blip>
          <a:stretch>
            <a:fillRect/>
          </a:stretch>
        </p:blipFill>
        <p:spPr>
          <a:xfrm rot="-8787004">
            <a:off x="7758970" y="2612790"/>
            <a:ext cx="224704" cy="203423"/>
          </a:xfrm>
          <a:prstGeom prst="rect">
            <a:avLst/>
          </a:prstGeom>
          <a:noFill/>
          <a:ln>
            <a:noFill/>
          </a:ln>
        </p:spPr>
      </p:pic>
      <p:pic>
        <p:nvPicPr>
          <p:cNvPr id="327" name="Google Shape;327;p17"/>
          <p:cNvPicPr preferRelativeResize="0"/>
          <p:nvPr/>
        </p:nvPicPr>
        <p:blipFill>
          <a:blip r:embed="rId15">
            <a:alphaModFix/>
          </a:blip>
          <a:stretch>
            <a:fillRect/>
          </a:stretch>
        </p:blipFill>
        <p:spPr>
          <a:xfrm rot="1173630">
            <a:off x="7349574" y="78245"/>
            <a:ext cx="388631" cy="35184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4">
  <p:cSld name="CUSTOM_20">
    <p:spTree>
      <p:nvGrpSpPr>
        <p:cNvPr id="1" name="Shape 614"/>
        <p:cNvGrpSpPr/>
        <p:nvPr/>
      </p:nvGrpSpPr>
      <p:grpSpPr>
        <a:xfrm>
          <a:off x="0" y="0"/>
          <a:ext cx="0" cy="0"/>
          <a:chOff x="0" y="0"/>
          <a:chExt cx="0" cy="0"/>
        </a:xfrm>
      </p:grpSpPr>
      <p:sp>
        <p:nvSpPr>
          <p:cNvPr id="615" name="Google Shape;615;p34"/>
          <p:cNvSpPr txBox="1">
            <a:spLocks noGrp="1"/>
          </p:cNvSpPr>
          <p:nvPr>
            <p:ph type="title"/>
          </p:nvPr>
        </p:nvSpPr>
        <p:spPr>
          <a:xfrm>
            <a:off x="4419600" y="1497688"/>
            <a:ext cx="3852000" cy="12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6" name="Google Shape;616;p34"/>
          <p:cNvSpPr txBox="1">
            <a:spLocks noGrp="1"/>
          </p:cNvSpPr>
          <p:nvPr>
            <p:ph type="subTitle" idx="1"/>
          </p:nvPr>
        </p:nvSpPr>
        <p:spPr>
          <a:xfrm>
            <a:off x="4419600" y="2780013"/>
            <a:ext cx="38520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617" name="Google Shape;617;p34"/>
          <p:cNvPicPr preferRelativeResize="0"/>
          <p:nvPr/>
        </p:nvPicPr>
        <p:blipFill>
          <a:blip r:embed="rId2">
            <a:alphaModFix amt="15000"/>
          </a:blip>
          <a:stretch>
            <a:fillRect/>
          </a:stretch>
        </p:blipFill>
        <p:spPr>
          <a:xfrm rot="8764058">
            <a:off x="-440356" y="-1061820"/>
            <a:ext cx="4987634" cy="9550863"/>
          </a:xfrm>
          <a:prstGeom prst="rect">
            <a:avLst/>
          </a:prstGeom>
          <a:noFill/>
          <a:ln>
            <a:noFill/>
          </a:ln>
        </p:spPr>
      </p:pic>
      <p:pic>
        <p:nvPicPr>
          <p:cNvPr id="618" name="Google Shape;618;p34"/>
          <p:cNvPicPr preferRelativeResize="0"/>
          <p:nvPr/>
        </p:nvPicPr>
        <p:blipFill>
          <a:blip r:embed="rId3">
            <a:alphaModFix/>
          </a:blip>
          <a:stretch>
            <a:fillRect/>
          </a:stretch>
        </p:blipFill>
        <p:spPr>
          <a:xfrm>
            <a:off x="3316275" y="1210699"/>
            <a:ext cx="549750" cy="497702"/>
          </a:xfrm>
          <a:prstGeom prst="rect">
            <a:avLst/>
          </a:prstGeom>
          <a:noFill/>
          <a:ln>
            <a:noFill/>
          </a:ln>
        </p:spPr>
      </p:pic>
      <p:pic>
        <p:nvPicPr>
          <p:cNvPr id="619" name="Google Shape;619;p34"/>
          <p:cNvPicPr preferRelativeResize="0"/>
          <p:nvPr/>
        </p:nvPicPr>
        <p:blipFill rotWithShape="1">
          <a:blip r:embed="rId4">
            <a:alphaModFix/>
          </a:blip>
          <a:srcRect l="9978" t="7909" r="6171" b="5839"/>
          <a:stretch/>
        </p:blipFill>
        <p:spPr>
          <a:xfrm rot="-10799982">
            <a:off x="-487283" y="3791734"/>
            <a:ext cx="3944627" cy="1831556"/>
          </a:xfrm>
          <a:prstGeom prst="rect">
            <a:avLst/>
          </a:prstGeom>
          <a:noFill/>
          <a:ln>
            <a:noFill/>
          </a:ln>
        </p:spPr>
      </p:pic>
      <p:pic>
        <p:nvPicPr>
          <p:cNvPr id="620" name="Google Shape;620;p34"/>
          <p:cNvPicPr preferRelativeResize="0"/>
          <p:nvPr/>
        </p:nvPicPr>
        <p:blipFill>
          <a:blip r:embed="rId5">
            <a:alphaModFix amt="84000"/>
          </a:blip>
          <a:stretch>
            <a:fillRect/>
          </a:stretch>
        </p:blipFill>
        <p:spPr>
          <a:xfrm rot="-1867450">
            <a:off x="1562686" y="-63412"/>
            <a:ext cx="754689" cy="1490059"/>
          </a:xfrm>
          <a:prstGeom prst="rect">
            <a:avLst/>
          </a:prstGeom>
          <a:noFill/>
          <a:ln>
            <a:noFill/>
          </a:ln>
        </p:spPr>
      </p:pic>
      <p:pic>
        <p:nvPicPr>
          <p:cNvPr id="621" name="Google Shape;621;p34"/>
          <p:cNvPicPr preferRelativeResize="0"/>
          <p:nvPr/>
        </p:nvPicPr>
        <p:blipFill>
          <a:blip r:embed="rId6">
            <a:alphaModFix amt="70000"/>
          </a:blip>
          <a:stretch>
            <a:fillRect/>
          </a:stretch>
        </p:blipFill>
        <p:spPr>
          <a:xfrm rot="-3160047">
            <a:off x="736134" y="412761"/>
            <a:ext cx="549172" cy="1802739"/>
          </a:xfrm>
          <a:prstGeom prst="rect">
            <a:avLst/>
          </a:prstGeom>
          <a:noFill/>
          <a:ln>
            <a:noFill/>
          </a:ln>
        </p:spPr>
      </p:pic>
      <p:pic>
        <p:nvPicPr>
          <p:cNvPr id="622" name="Google Shape;622;p34"/>
          <p:cNvPicPr preferRelativeResize="0"/>
          <p:nvPr/>
        </p:nvPicPr>
        <p:blipFill>
          <a:blip r:embed="rId7">
            <a:alphaModFix amt="78000"/>
          </a:blip>
          <a:stretch>
            <a:fillRect/>
          </a:stretch>
        </p:blipFill>
        <p:spPr>
          <a:xfrm rot="-2749321">
            <a:off x="1079999" y="52251"/>
            <a:ext cx="382175" cy="1490055"/>
          </a:xfrm>
          <a:prstGeom prst="rect">
            <a:avLst/>
          </a:prstGeom>
          <a:noFill/>
          <a:ln>
            <a:noFill/>
          </a:ln>
        </p:spPr>
      </p:pic>
      <p:pic>
        <p:nvPicPr>
          <p:cNvPr id="623" name="Google Shape;623;p34"/>
          <p:cNvPicPr preferRelativeResize="0"/>
          <p:nvPr/>
        </p:nvPicPr>
        <p:blipFill>
          <a:blip r:embed="rId7">
            <a:alphaModFix amt="78000"/>
          </a:blip>
          <a:stretch>
            <a:fillRect/>
          </a:stretch>
        </p:blipFill>
        <p:spPr>
          <a:xfrm rot="-946358">
            <a:off x="2362917" y="270980"/>
            <a:ext cx="295880" cy="805595"/>
          </a:xfrm>
          <a:prstGeom prst="rect">
            <a:avLst/>
          </a:prstGeom>
          <a:noFill/>
          <a:ln>
            <a:noFill/>
          </a:ln>
        </p:spPr>
      </p:pic>
      <p:pic>
        <p:nvPicPr>
          <p:cNvPr id="624" name="Google Shape;624;p34"/>
          <p:cNvPicPr preferRelativeResize="0"/>
          <p:nvPr/>
        </p:nvPicPr>
        <p:blipFill>
          <a:blip r:embed="rId8">
            <a:alphaModFix/>
          </a:blip>
          <a:stretch>
            <a:fillRect/>
          </a:stretch>
        </p:blipFill>
        <p:spPr>
          <a:xfrm rot="2019257">
            <a:off x="1656505" y="2777377"/>
            <a:ext cx="1134280" cy="2239512"/>
          </a:xfrm>
          <a:prstGeom prst="rect">
            <a:avLst/>
          </a:prstGeom>
          <a:noFill/>
          <a:ln>
            <a:noFill/>
          </a:ln>
        </p:spPr>
      </p:pic>
      <p:pic>
        <p:nvPicPr>
          <p:cNvPr id="625" name="Google Shape;625;p34"/>
          <p:cNvPicPr preferRelativeResize="0"/>
          <p:nvPr/>
        </p:nvPicPr>
        <p:blipFill>
          <a:blip r:embed="rId9">
            <a:alphaModFix amt="75000"/>
          </a:blip>
          <a:stretch>
            <a:fillRect/>
          </a:stretch>
        </p:blipFill>
        <p:spPr>
          <a:xfrm rot="-4500019">
            <a:off x="7161522" y="4267457"/>
            <a:ext cx="384642" cy="367290"/>
          </a:xfrm>
          <a:prstGeom prst="rect">
            <a:avLst/>
          </a:prstGeom>
          <a:noFill/>
          <a:ln>
            <a:noFill/>
          </a:ln>
        </p:spPr>
      </p:pic>
      <p:pic>
        <p:nvPicPr>
          <p:cNvPr id="626" name="Google Shape;626;p34"/>
          <p:cNvPicPr preferRelativeResize="0"/>
          <p:nvPr/>
        </p:nvPicPr>
        <p:blipFill>
          <a:blip r:embed="rId6">
            <a:alphaModFix amt="70000"/>
          </a:blip>
          <a:stretch>
            <a:fillRect/>
          </a:stretch>
        </p:blipFill>
        <p:spPr>
          <a:xfrm rot="833795">
            <a:off x="2003977" y="2287555"/>
            <a:ext cx="549171" cy="1117720"/>
          </a:xfrm>
          <a:prstGeom prst="rect">
            <a:avLst/>
          </a:prstGeom>
          <a:noFill/>
          <a:ln>
            <a:noFill/>
          </a:ln>
        </p:spPr>
      </p:pic>
      <p:pic>
        <p:nvPicPr>
          <p:cNvPr id="627" name="Google Shape;627;p34"/>
          <p:cNvPicPr preferRelativeResize="0"/>
          <p:nvPr/>
        </p:nvPicPr>
        <p:blipFill rotWithShape="1">
          <a:blip r:embed="rId10">
            <a:alphaModFix/>
          </a:blip>
          <a:srcRect l="9978" t="7909" r="6171" b="5839"/>
          <a:stretch/>
        </p:blipFill>
        <p:spPr>
          <a:xfrm rot="901132" flipH="1">
            <a:off x="-1028617" y="1398467"/>
            <a:ext cx="3165530" cy="1831552"/>
          </a:xfrm>
          <a:prstGeom prst="rect">
            <a:avLst/>
          </a:prstGeom>
          <a:noFill/>
          <a:ln>
            <a:noFill/>
          </a:ln>
        </p:spPr>
      </p:pic>
      <p:pic>
        <p:nvPicPr>
          <p:cNvPr id="628" name="Google Shape;628;p34"/>
          <p:cNvPicPr preferRelativeResize="0"/>
          <p:nvPr/>
        </p:nvPicPr>
        <p:blipFill>
          <a:blip r:embed="rId11">
            <a:alphaModFix amt="95000"/>
          </a:blip>
          <a:stretch>
            <a:fillRect/>
          </a:stretch>
        </p:blipFill>
        <p:spPr>
          <a:xfrm rot="-2950540">
            <a:off x="8121274" y="3806012"/>
            <a:ext cx="819702" cy="1802999"/>
          </a:xfrm>
          <a:prstGeom prst="rect">
            <a:avLst/>
          </a:prstGeom>
          <a:noFill/>
          <a:ln>
            <a:noFill/>
          </a:ln>
        </p:spPr>
      </p:pic>
      <p:pic>
        <p:nvPicPr>
          <p:cNvPr id="629" name="Google Shape;629;p34"/>
          <p:cNvPicPr preferRelativeResize="0"/>
          <p:nvPr/>
        </p:nvPicPr>
        <p:blipFill>
          <a:blip r:embed="rId2">
            <a:alphaModFix amt="15000"/>
          </a:blip>
          <a:stretch>
            <a:fillRect/>
          </a:stretch>
        </p:blipFill>
        <p:spPr>
          <a:xfrm rot="8397697">
            <a:off x="8205423" y="4013812"/>
            <a:ext cx="2125804" cy="3081864"/>
          </a:xfrm>
          <a:prstGeom prst="rect">
            <a:avLst/>
          </a:prstGeom>
          <a:noFill/>
          <a:ln>
            <a:noFill/>
          </a:ln>
        </p:spPr>
      </p:pic>
      <p:pic>
        <p:nvPicPr>
          <p:cNvPr id="630" name="Google Shape;630;p34"/>
          <p:cNvPicPr preferRelativeResize="0"/>
          <p:nvPr/>
        </p:nvPicPr>
        <p:blipFill>
          <a:blip r:embed="rId12">
            <a:alphaModFix/>
          </a:blip>
          <a:stretch>
            <a:fillRect/>
          </a:stretch>
        </p:blipFill>
        <p:spPr>
          <a:xfrm>
            <a:off x="7981050" y="138999"/>
            <a:ext cx="885898" cy="801999"/>
          </a:xfrm>
          <a:prstGeom prst="rect">
            <a:avLst/>
          </a:prstGeom>
          <a:noFill/>
          <a:ln>
            <a:noFill/>
          </a:ln>
        </p:spPr>
      </p:pic>
      <p:pic>
        <p:nvPicPr>
          <p:cNvPr id="631" name="Google Shape;631;p34"/>
          <p:cNvPicPr preferRelativeResize="0"/>
          <p:nvPr/>
        </p:nvPicPr>
        <p:blipFill>
          <a:blip r:embed="rId13">
            <a:alphaModFix/>
          </a:blip>
          <a:stretch>
            <a:fillRect/>
          </a:stretch>
        </p:blipFill>
        <p:spPr>
          <a:xfrm rot="-10150829" flipH="1">
            <a:off x="-1217522" y="2086892"/>
            <a:ext cx="2966817" cy="29102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66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1">
    <p:spTree>
      <p:nvGrpSpPr>
        <p:cNvPr id="1" name="Shape 666"/>
        <p:cNvGrpSpPr/>
        <p:nvPr/>
      </p:nvGrpSpPr>
      <p:grpSpPr>
        <a:xfrm>
          <a:off x="0" y="0"/>
          <a:ext cx="0" cy="0"/>
          <a:chOff x="0" y="0"/>
          <a:chExt cx="0" cy="0"/>
        </a:xfrm>
      </p:grpSpPr>
      <p:pic>
        <p:nvPicPr>
          <p:cNvPr id="667" name="Google Shape;667;p37"/>
          <p:cNvPicPr preferRelativeResize="0"/>
          <p:nvPr/>
        </p:nvPicPr>
        <p:blipFill>
          <a:blip r:embed="rId2">
            <a:alphaModFix amt="15000"/>
          </a:blip>
          <a:stretch>
            <a:fillRect/>
          </a:stretch>
        </p:blipFill>
        <p:spPr>
          <a:xfrm rot="2699946">
            <a:off x="4855544" y="-471270"/>
            <a:ext cx="4987634" cy="9550863"/>
          </a:xfrm>
          <a:prstGeom prst="rect">
            <a:avLst/>
          </a:prstGeom>
          <a:noFill/>
          <a:ln>
            <a:noFill/>
          </a:ln>
        </p:spPr>
      </p:pic>
      <p:pic>
        <p:nvPicPr>
          <p:cNvPr id="668" name="Google Shape;668;p37"/>
          <p:cNvPicPr preferRelativeResize="0"/>
          <p:nvPr/>
        </p:nvPicPr>
        <p:blipFill rotWithShape="1">
          <a:blip r:embed="rId3">
            <a:alphaModFix/>
          </a:blip>
          <a:srcRect l="9978" t="7909" r="6171" b="5839"/>
          <a:stretch/>
        </p:blipFill>
        <p:spPr>
          <a:xfrm rot="8854703">
            <a:off x="-1499470" y="3529296"/>
            <a:ext cx="3944627" cy="1831556"/>
          </a:xfrm>
          <a:prstGeom prst="rect">
            <a:avLst/>
          </a:prstGeom>
          <a:noFill/>
          <a:ln>
            <a:noFill/>
          </a:ln>
        </p:spPr>
      </p:pic>
      <p:pic>
        <p:nvPicPr>
          <p:cNvPr id="669" name="Google Shape;669;p37"/>
          <p:cNvPicPr preferRelativeResize="0"/>
          <p:nvPr/>
        </p:nvPicPr>
        <p:blipFill>
          <a:blip r:embed="rId4">
            <a:alphaModFix amt="84000"/>
          </a:blip>
          <a:stretch>
            <a:fillRect/>
          </a:stretch>
        </p:blipFill>
        <p:spPr>
          <a:xfrm rot="-2257226" flipH="1">
            <a:off x="7365126" y="3170886"/>
            <a:ext cx="754690" cy="1490058"/>
          </a:xfrm>
          <a:prstGeom prst="rect">
            <a:avLst/>
          </a:prstGeom>
          <a:noFill/>
          <a:ln>
            <a:noFill/>
          </a:ln>
        </p:spPr>
      </p:pic>
      <p:pic>
        <p:nvPicPr>
          <p:cNvPr id="670" name="Google Shape;670;p37"/>
          <p:cNvPicPr preferRelativeResize="0"/>
          <p:nvPr/>
        </p:nvPicPr>
        <p:blipFill>
          <a:blip r:embed="rId5">
            <a:alphaModFix amt="70000"/>
          </a:blip>
          <a:stretch>
            <a:fillRect/>
          </a:stretch>
        </p:blipFill>
        <p:spPr>
          <a:xfrm rot="-1587979" flipH="1">
            <a:off x="8394270" y="2377755"/>
            <a:ext cx="549172" cy="1802739"/>
          </a:xfrm>
          <a:prstGeom prst="rect">
            <a:avLst/>
          </a:prstGeom>
          <a:noFill/>
          <a:ln>
            <a:noFill/>
          </a:ln>
        </p:spPr>
      </p:pic>
      <p:pic>
        <p:nvPicPr>
          <p:cNvPr id="671" name="Google Shape;671;p37"/>
          <p:cNvPicPr preferRelativeResize="0"/>
          <p:nvPr/>
        </p:nvPicPr>
        <p:blipFill>
          <a:blip r:embed="rId6">
            <a:alphaModFix amt="78000"/>
          </a:blip>
          <a:stretch>
            <a:fillRect/>
          </a:stretch>
        </p:blipFill>
        <p:spPr>
          <a:xfrm rot="-1375356" flipH="1">
            <a:off x="7901687" y="2589380"/>
            <a:ext cx="382175" cy="1490055"/>
          </a:xfrm>
          <a:prstGeom prst="rect">
            <a:avLst/>
          </a:prstGeom>
          <a:noFill/>
          <a:ln>
            <a:noFill/>
          </a:ln>
        </p:spPr>
      </p:pic>
      <p:pic>
        <p:nvPicPr>
          <p:cNvPr id="672" name="Google Shape;672;p37"/>
          <p:cNvPicPr preferRelativeResize="0"/>
          <p:nvPr/>
        </p:nvPicPr>
        <p:blipFill>
          <a:blip r:embed="rId6">
            <a:alphaModFix amt="78000"/>
          </a:blip>
          <a:stretch>
            <a:fillRect/>
          </a:stretch>
        </p:blipFill>
        <p:spPr>
          <a:xfrm rot="-3178322" flipH="1">
            <a:off x="7380285" y="4042271"/>
            <a:ext cx="295880" cy="805594"/>
          </a:xfrm>
          <a:prstGeom prst="rect">
            <a:avLst/>
          </a:prstGeom>
          <a:noFill/>
          <a:ln>
            <a:noFill/>
          </a:ln>
        </p:spPr>
      </p:pic>
      <p:pic>
        <p:nvPicPr>
          <p:cNvPr id="673" name="Google Shape;673;p37"/>
          <p:cNvPicPr preferRelativeResize="0"/>
          <p:nvPr/>
        </p:nvPicPr>
        <p:blipFill>
          <a:blip r:embed="rId7">
            <a:alphaModFix/>
          </a:blip>
          <a:stretch>
            <a:fillRect/>
          </a:stretch>
        </p:blipFill>
        <p:spPr>
          <a:xfrm rot="1274283">
            <a:off x="-94295" y="2367464"/>
            <a:ext cx="1134281" cy="2239512"/>
          </a:xfrm>
          <a:prstGeom prst="rect">
            <a:avLst/>
          </a:prstGeom>
          <a:noFill/>
          <a:ln>
            <a:noFill/>
          </a:ln>
        </p:spPr>
      </p:pic>
      <p:pic>
        <p:nvPicPr>
          <p:cNvPr id="674" name="Google Shape;674;p37"/>
          <p:cNvPicPr preferRelativeResize="0"/>
          <p:nvPr/>
        </p:nvPicPr>
        <p:blipFill>
          <a:blip r:embed="rId5">
            <a:alphaModFix amt="70000"/>
          </a:blip>
          <a:stretch>
            <a:fillRect/>
          </a:stretch>
        </p:blipFill>
        <p:spPr>
          <a:xfrm rot="2699942">
            <a:off x="1325977" y="4044643"/>
            <a:ext cx="549170" cy="1117719"/>
          </a:xfrm>
          <a:prstGeom prst="rect">
            <a:avLst/>
          </a:prstGeom>
          <a:noFill/>
          <a:ln>
            <a:noFill/>
          </a:ln>
        </p:spPr>
      </p:pic>
      <p:pic>
        <p:nvPicPr>
          <p:cNvPr id="675" name="Google Shape;675;p37"/>
          <p:cNvPicPr preferRelativeResize="0"/>
          <p:nvPr/>
        </p:nvPicPr>
        <p:blipFill rotWithShape="1">
          <a:blip r:embed="rId8">
            <a:alphaModFix/>
          </a:blip>
          <a:srcRect l="9978" t="7909" r="6171" b="5839"/>
          <a:stretch/>
        </p:blipFill>
        <p:spPr>
          <a:xfrm rot="901132" flipH="1">
            <a:off x="7124783" y="3951167"/>
            <a:ext cx="3165530" cy="1831552"/>
          </a:xfrm>
          <a:prstGeom prst="rect">
            <a:avLst/>
          </a:prstGeom>
          <a:noFill/>
          <a:ln>
            <a:noFill/>
          </a:ln>
        </p:spPr>
      </p:pic>
      <p:pic>
        <p:nvPicPr>
          <p:cNvPr id="676" name="Google Shape;676;p37"/>
          <p:cNvPicPr preferRelativeResize="0"/>
          <p:nvPr/>
        </p:nvPicPr>
        <p:blipFill>
          <a:blip r:embed="rId9">
            <a:alphaModFix/>
          </a:blip>
          <a:stretch>
            <a:fillRect/>
          </a:stretch>
        </p:blipFill>
        <p:spPr>
          <a:xfrm rot="-10150829" flipH="1">
            <a:off x="6669178" y="-1284958"/>
            <a:ext cx="2966817" cy="2910267"/>
          </a:xfrm>
          <a:prstGeom prst="rect">
            <a:avLst/>
          </a:prstGeom>
          <a:noFill/>
          <a:ln>
            <a:noFill/>
          </a:ln>
        </p:spPr>
      </p:pic>
      <p:pic>
        <p:nvPicPr>
          <p:cNvPr id="677" name="Google Shape;677;p37"/>
          <p:cNvPicPr preferRelativeResize="0"/>
          <p:nvPr/>
        </p:nvPicPr>
        <p:blipFill>
          <a:blip r:embed="rId10">
            <a:alphaModFix/>
          </a:blip>
          <a:stretch>
            <a:fillRect/>
          </a:stretch>
        </p:blipFill>
        <p:spPr>
          <a:xfrm rot="6300001">
            <a:off x="-1226953" y="-1411997"/>
            <a:ext cx="2729251" cy="2606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22">
    <p:spTree>
      <p:nvGrpSpPr>
        <p:cNvPr id="1" name="Shape 678"/>
        <p:cNvGrpSpPr/>
        <p:nvPr/>
      </p:nvGrpSpPr>
      <p:grpSpPr>
        <a:xfrm>
          <a:off x="0" y="0"/>
          <a:ext cx="0" cy="0"/>
          <a:chOff x="0" y="0"/>
          <a:chExt cx="0" cy="0"/>
        </a:xfrm>
      </p:grpSpPr>
      <p:pic>
        <p:nvPicPr>
          <p:cNvPr id="679" name="Google Shape;679;p38"/>
          <p:cNvPicPr preferRelativeResize="0"/>
          <p:nvPr/>
        </p:nvPicPr>
        <p:blipFill>
          <a:blip r:embed="rId2">
            <a:alphaModFix amt="15000"/>
          </a:blip>
          <a:stretch>
            <a:fillRect/>
          </a:stretch>
        </p:blipFill>
        <p:spPr>
          <a:xfrm rot="7321453">
            <a:off x="865792" y="3020145"/>
            <a:ext cx="2099462" cy="4020260"/>
          </a:xfrm>
          <a:prstGeom prst="rect">
            <a:avLst/>
          </a:prstGeom>
          <a:noFill/>
          <a:ln>
            <a:noFill/>
          </a:ln>
        </p:spPr>
      </p:pic>
      <p:pic>
        <p:nvPicPr>
          <p:cNvPr id="680" name="Google Shape;680;p38"/>
          <p:cNvPicPr preferRelativeResize="0"/>
          <p:nvPr/>
        </p:nvPicPr>
        <p:blipFill>
          <a:blip r:embed="rId3">
            <a:alphaModFix/>
          </a:blip>
          <a:stretch>
            <a:fillRect/>
          </a:stretch>
        </p:blipFill>
        <p:spPr>
          <a:xfrm rot="3023622" flipH="1">
            <a:off x="517305" y="3744427"/>
            <a:ext cx="1134280" cy="2239511"/>
          </a:xfrm>
          <a:prstGeom prst="rect">
            <a:avLst/>
          </a:prstGeom>
          <a:noFill/>
          <a:ln>
            <a:noFill/>
          </a:ln>
        </p:spPr>
      </p:pic>
      <p:pic>
        <p:nvPicPr>
          <p:cNvPr id="681" name="Google Shape;681;p38"/>
          <p:cNvPicPr preferRelativeResize="0"/>
          <p:nvPr/>
        </p:nvPicPr>
        <p:blipFill>
          <a:blip r:embed="rId2">
            <a:alphaModFix amt="15000"/>
          </a:blip>
          <a:stretch>
            <a:fillRect/>
          </a:stretch>
        </p:blipFill>
        <p:spPr>
          <a:xfrm rot="-7076756" flipH="1">
            <a:off x="-1086609" y="-2403184"/>
            <a:ext cx="3889291" cy="5970724"/>
          </a:xfrm>
          <a:prstGeom prst="rect">
            <a:avLst/>
          </a:prstGeom>
          <a:noFill/>
          <a:ln>
            <a:noFill/>
          </a:ln>
        </p:spPr>
      </p:pic>
      <p:pic>
        <p:nvPicPr>
          <p:cNvPr id="682" name="Google Shape;682;p38"/>
          <p:cNvPicPr preferRelativeResize="0"/>
          <p:nvPr/>
        </p:nvPicPr>
        <p:blipFill rotWithShape="1">
          <a:blip r:embed="rId4">
            <a:alphaModFix amt="82000"/>
          </a:blip>
          <a:srcRect l="9978" t="7909" r="6171" b="5839"/>
          <a:stretch/>
        </p:blipFill>
        <p:spPr>
          <a:xfrm rot="-8330118" flipH="1">
            <a:off x="-592644" y="3725074"/>
            <a:ext cx="3415385" cy="1831552"/>
          </a:xfrm>
          <a:prstGeom prst="rect">
            <a:avLst/>
          </a:prstGeom>
          <a:noFill/>
          <a:ln>
            <a:noFill/>
          </a:ln>
        </p:spPr>
      </p:pic>
      <p:pic>
        <p:nvPicPr>
          <p:cNvPr id="683" name="Google Shape;683;p38"/>
          <p:cNvPicPr preferRelativeResize="0"/>
          <p:nvPr/>
        </p:nvPicPr>
        <p:blipFill>
          <a:blip r:embed="rId5">
            <a:alphaModFix amt="84000"/>
          </a:blip>
          <a:stretch>
            <a:fillRect/>
          </a:stretch>
        </p:blipFill>
        <p:spPr>
          <a:xfrm rot="-3578879" flipH="1">
            <a:off x="587852" y="1428806"/>
            <a:ext cx="754690" cy="1490059"/>
          </a:xfrm>
          <a:prstGeom prst="rect">
            <a:avLst/>
          </a:prstGeom>
          <a:noFill/>
          <a:ln>
            <a:noFill/>
          </a:ln>
        </p:spPr>
      </p:pic>
      <p:pic>
        <p:nvPicPr>
          <p:cNvPr id="684" name="Google Shape;684;p38"/>
          <p:cNvPicPr preferRelativeResize="0"/>
          <p:nvPr/>
        </p:nvPicPr>
        <p:blipFill>
          <a:blip r:embed="rId6">
            <a:alphaModFix amt="70000"/>
          </a:blip>
          <a:stretch>
            <a:fillRect/>
          </a:stretch>
        </p:blipFill>
        <p:spPr>
          <a:xfrm rot="-2909627" flipH="1">
            <a:off x="1310544" y="334716"/>
            <a:ext cx="549173" cy="1802739"/>
          </a:xfrm>
          <a:prstGeom prst="rect">
            <a:avLst/>
          </a:prstGeom>
          <a:noFill/>
          <a:ln>
            <a:noFill/>
          </a:ln>
        </p:spPr>
      </p:pic>
      <p:pic>
        <p:nvPicPr>
          <p:cNvPr id="685" name="Google Shape;685;p38"/>
          <p:cNvPicPr preferRelativeResize="0"/>
          <p:nvPr/>
        </p:nvPicPr>
        <p:blipFill>
          <a:blip r:embed="rId7">
            <a:alphaModFix amt="78000"/>
          </a:blip>
          <a:stretch>
            <a:fillRect/>
          </a:stretch>
        </p:blipFill>
        <p:spPr>
          <a:xfrm rot="-2697000" flipH="1">
            <a:off x="880747" y="758365"/>
            <a:ext cx="382175" cy="1490055"/>
          </a:xfrm>
          <a:prstGeom prst="rect">
            <a:avLst/>
          </a:prstGeom>
          <a:noFill/>
          <a:ln>
            <a:noFill/>
          </a:ln>
        </p:spPr>
      </p:pic>
      <p:pic>
        <p:nvPicPr>
          <p:cNvPr id="686" name="Google Shape;686;p38"/>
          <p:cNvPicPr preferRelativeResize="0"/>
          <p:nvPr/>
        </p:nvPicPr>
        <p:blipFill>
          <a:blip r:embed="rId8">
            <a:alphaModFix amt="87000"/>
          </a:blip>
          <a:stretch>
            <a:fillRect/>
          </a:stretch>
        </p:blipFill>
        <p:spPr>
          <a:xfrm rot="-2963814" flipH="1">
            <a:off x="1764222" y="4832283"/>
            <a:ext cx="1193432" cy="1138660"/>
          </a:xfrm>
          <a:prstGeom prst="rect">
            <a:avLst/>
          </a:prstGeom>
          <a:noFill/>
          <a:ln>
            <a:noFill/>
          </a:ln>
        </p:spPr>
      </p:pic>
      <p:pic>
        <p:nvPicPr>
          <p:cNvPr id="687" name="Google Shape;687;p38"/>
          <p:cNvPicPr preferRelativeResize="0"/>
          <p:nvPr/>
        </p:nvPicPr>
        <p:blipFill>
          <a:blip r:embed="rId9">
            <a:alphaModFix amt="92000"/>
          </a:blip>
          <a:stretch>
            <a:fillRect/>
          </a:stretch>
        </p:blipFill>
        <p:spPr>
          <a:xfrm rot="-9911164" flipH="1">
            <a:off x="1772300" y="1944305"/>
            <a:ext cx="224700" cy="203423"/>
          </a:xfrm>
          <a:prstGeom prst="rect">
            <a:avLst/>
          </a:prstGeom>
          <a:noFill/>
          <a:ln>
            <a:noFill/>
          </a:ln>
        </p:spPr>
      </p:pic>
      <p:pic>
        <p:nvPicPr>
          <p:cNvPr id="688" name="Google Shape;688;p38"/>
          <p:cNvPicPr preferRelativeResize="0"/>
          <p:nvPr/>
        </p:nvPicPr>
        <p:blipFill>
          <a:blip r:embed="rId9">
            <a:alphaModFix/>
          </a:blip>
          <a:stretch>
            <a:fillRect/>
          </a:stretch>
        </p:blipFill>
        <p:spPr>
          <a:xfrm rot="2307161" flipH="1">
            <a:off x="1800657" y="665620"/>
            <a:ext cx="388634" cy="351840"/>
          </a:xfrm>
          <a:prstGeom prst="rect">
            <a:avLst/>
          </a:prstGeom>
          <a:noFill/>
          <a:ln>
            <a:noFill/>
          </a:ln>
        </p:spPr>
      </p:pic>
      <p:pic>
        <p:nvPicPr>
          <p:cNvPr id="689" name="Google Shape;689;p38"/>
          <p:cNvPicPr preferRelativeResize="0"/>
          <p:nvPr/>
        </p:nvPicPr>
        <p:blipFill>
          <a:blip r:embed="rId10">
            <a:alphaModFix amt="75000"/>
          </a:blip>
          <a:stretch>
            <a:fillRect/>
          </a:stretch>
        </p:blipFill>
        <p:spPr>
          <a:xfrm rot="4853428" flipH="1">
            <a:off x="469324" y="3041377"/>
            <a:ext cx="199004" cy="190015"/>
          </a:xfrm>
          <a:prstGeom prst="rect">
            <a:avLst/>
          </a:prstGeom>
          <a:noFill/>
          <a:ln>
            <a:noFill/>
          </a:ln>
        </p:spPr>
      </p:pic>
      <p:pic>
        <p:nvPicPr>
          <p:cNvPr id="690" name="Google Shape;690;p38"/>
          <p:cNvPicPr preferRelativeResize="0"/>
          <p:nvPr/>
        </p:nvPicPr>
        <p:blipFill>
          <a:blip r:embed="rId7">
            <a:alphaModFix amt="78000"/>
          </a:blip>
          <a:stretch>
            <a:fillRect/>
          </a:stretch>
        </p:blipFill>
        <p:spPr>
          <a:xfrm rot="-4499974" flipH="1">
            <a:off x="817109" y="2341918"/>
            <a:ext cx="295880" cy="805592"/>
          </a:xfrm>
          <a:prstGeom prst="rect">
            <a:avLst/>
          </a:prstGeom>
          <a:noFill/>
          <a:ln>
            <a:noFill/>
          </a:ln>
        </p:spPr>
      </p:pic>
      <p:pic>
        <p:nvPicPr>
          <p:cNvPr id="691" name="Google Shape;691;p38"/>
          <p:cNvPicPr preferRelativeResize="0"/>
          <p:nvPr/>
        </p:nvPicPr>
        <p:blipFill>
          <a:blip r:embed="rId11">
            <a:alphaModFix amt="84000"/>
          </a:blip>
          <a:stretch>
            <a:fillRect/>
          </a:stretch>
        </p:blipFill>
        <p:spPr>
          <a:xfrm rot="-2082313" flipH="1">
            <a:off x="8327920" y="336428"/>
            <a:ext cx="426389" cy="407128"/>
          </a:xfrm>
          <a:prstGeom prst="rect">
            <a:avLst/>
          </a:prstGeom>
          <a:noFill/>
          <a:ln>
            <a:noFill/>
          </a:ln>
        </p:spPr>
      </p:pic>
      <p:pic>
        <p:nvPicPr>
          <p:cNvPr id="692" name="Google Shape;692;p38"/>
          <p:cNvPicPr preferRelativeResize="0"/>
          <p:nvPr/>
        </p:nvPicPr>
        <p:blipFill>
          <a:blip r:embed="rId12">
            <a:alphaModFix/>
          </a:blip>
          <a:stretch>
            <a:fillRect/>
          </a:stretch>
        </p:blipFill>
        <p:spPr>
          <a:xfrm rot="6300001">
            <a:off x="7176497" y="3337753"/>
            <a:ext cx="2729251" cy="2606200"/>
          </a:xfrm>
          <a:prstGeom prst="rect">
            <a:avLst/>
          </a:prstGeom>
          <a:noFill/>
          <a:ln>
            <a:noFill/>
          </a:ln>
        </p:spPr>
      </p:pic>
      <p:pic>
        <p:nvPicPr>
          <p:cNvPr id="693" name="Google Shape;693;p38"/>
          <p:cNvPicPr preferRelativeResize="0"/>
          <p:nvPr/>
        </p:nvPicPr>
        <p:blipFill rotWithShape="1">
          <a:blip r:embed="rId4">
            <a:alphaModFix amt="82000"/>
          </a:blip>
          <a:srcRect l="9978" t="7909" r="6171" b="5839"/>
          <a:stretch/>
        </p:blipFill>
        <p:spPr>
          <a:xfrm rot="2469882" flipH="1">
            <a:off x="7294382" y="2220600"/>
            <a:ext cx="3415385" cy="18315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63" r:id="rId5"/>
    <p:sldLayoutId id="2147483680" r:id="rId6"/>
    <p:sldLayoutId id="2147483682" r:id="rId7"/>
    <p:sldLayoutId id="2147483683" r:id="rId8"/>
    <p:sldLayoutId id="214748368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ro.wikipedia.org/wiki/Paul_Kle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ro.wikipedia.org/wiki/Bauhaus" TargetMode="External"/><Relationship Id="rId4" Type="http://schemas.openxmlformats.org/officeDocument/2006/relationships/hyperlink" Target="https://ro.eferrit.com/viata-si-arta-lui-paul-kle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ro.wikipedia.org/wiki/Elve%C8%9Bian" TargetMode="External"/><Relationship Id="rId13" Type="http://schemas.openxmlformats.org/officeDocument/2006/relationships/hyperlink" Target="https://ro.wikipedia.org/wiki/Hieroglife" TargetMode="External"/><Relationship Id="rId3" Type="http://schemas.openxmlformats.org/officeDocument/2006/relationships/hyperlink" Target="https://ro.wikipedia.org/wiki/18_decembrie" TargetMode="External"/><Relationship Id="rId7" Type="http://schemas.openxmlformats.org/officeDocument/2006/relationships/hyperlink" Target="https://ro.wikipedia.org/wiki/Pictor" TargetMode="External"/><Relationship Id="rId12" Type="http://schemas.openxmlformats.org/officeDocument/2006/relationships/hyperlink" Target="https://ro.wikipedia.org/wiki/Pictogram%C4%83"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ro.wikipedia.org/wiki/1940" TargetMode="External"/><Relationship Id="rId11" Type="http://schemas.openxmlformats.org/officeDocument/2006/relationships/hyperlink" Target="https://ro.wikipedia.org/wiki/Bauhaus" TargetMode="External"/><Relationship Id="rId5" Type="http://schemas.openxmlformats.org/officeDocument/2006/relationships/hyperlink" Target="https://ro.wikipedia.org/wiki/29_iunie" TargetMode="External"/><Relationship Id="rId15" Type="http://schemas.openxmlformats.org/officeDocument/2006/relationships/hyperlink" Target="https://ro.wikipedia.org/wiki/Gua%C8%99%C4%83" TargetMode="External"/><Relationship Id="rId10" Type="http://schemas.openxmlformats.org/officeDocument/2006/relationships/hyperlink" Target="https://ro.wikipedia.org/wiki/Germani" TargetMode="External"/><Relationship Id="rId4" Type="http://schemas.openxmlformats.org/officeDocument/2006/relationships/hyperlink" Target="https://ro.wikipedia.org/wiki/1879" TargetMode="External"/><Relationship Id="rId9" Type="http://schemas.openxmlformats.org/officeDocument/2006/relationships/hyperlink" Target="https://ro.wikipedia.org/wiki/Na%C8%9Bionalitate" TargetMode="External"/><Relationship Id="rId14" Type="http://schemas.openxmlformats.org/officeDocument/2006/relationships/hyperlink" Target="https://ro.wikipedia.org/wiki/Acuarel%C4%83"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ro.wikipedia.org/wiki/Luvru" TargetMode="External"/><Relationship Id="rId13" Type="http://schemas.openxmlformats.org/officeDocument/2006/relationships/hyperlink" Target="https://ro.wikipedia.org/wiki/Weimar" TargetMode="External"/><Relationship Id="rId3" Type="http://schemas.openxmlformats.org/officeDocument/2006/relationships/hyperlink" Target="https://ro.wikipedia.org/wiki/Berna" TargetMode="External"/><Relationship Id="rId7" Type="http://schemas.openxmlformats.org/officeDocument/2006/relationships/hyperlink" Target="https://ro.wikipedia.org/wiki/Paris" TargetMode="External"/><Relationship Id="rId12" Type="http://schemas.openxmlformats.org/officeDocument/2006/relationships/hyperlink" Target="https://ro.wikipedia.org/wiki/Tunisia"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ro.wikipedia.org/wiki/Berlin" TargetMode="External"/><Relationship Id="rId11" Type="http://schemas.openxmlformats.org/officeDocument/2006/relationships/hyperlink" Target="https://ro.wikipedia.org/wiki/Cubism" TargetMode="External"/><Relationship Id="rId5" Type="http://schemas.openxmlformats.org/officeDocument/2006/relationships/hyperlink" Target="https://ro.wikipedia.org/wiki/Italia" TargetMode="External"/><Relationship Id="rId10" Type="http://schemas.openxmlformats.org/officeDocument/2006/relationships/hyperlink" Target="https://ro.wikipedia.org/wiki/Der_Blaue_Reiter" TargetMode="External"/><Relationship Id="rId4" Type="http://schemas.openxmlformats.org/officeDocument/2006/relationships/hyperlink" Target="https://ro.wikipedia.org/wiki/Academia_de_Arte_Frumoase_M%C3%BCnchen" TargetMode="External"/><Relationship Id="rId9" Type="http://schemas.openxmlformats.org/officeDocument/2006/relationships/hyperlink" Target="https://ro.wikipedia.org/wiki/M%C3%BCnchen"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ro.wikipedia.org/wiki/Berlin" TargetMode="External"/><Relationship Id="rId3" Type="http://schemas.openxmlformats.org/officeDocument/2006/relationships/hyperlink" Target="https://ro.wikipedia.org/wiki/Walter_Gropius" TargetMode="External"/><Relationship Id="rId7" Type="http://schemas.openxmlformats.org/officeDocument/2006/relationships/hyperlink" Target="https://ro.wikipedia.org/wiki/Dessau" TargetMode="External"/><Relationship Id="rId12" Type="http://schemas.openxmlformats.org/officeDocument/2006/relationships/hyperlink" Target="https://ro.wikipedia.org/w/index.php?title=Stilul_The_New_Bauhaus&amp;action=edit&amp;redlink=1"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ro.wikipedia.org/wiki/1933" TargetMode="External"/><Relationship Id="rId11" Type="http://schemas.openxmlformats.org/officeDocument/2006/relationships/hyperlink" Target="https://ro.wikipedia.org/wiki/Statele_Unite_ale_Americii" TargetMode="External"/><Relationship Id="rId5" Type="http://schemas.openxmlformats.org/officeDocument/2006/relationships/hyperlink" Target="https://ro.wikipedia.org/wiki/1919" TargetMode="External"/><Relationship Id="rId10" Type="http://schemas.openxmlformats.org/officeDocument/2006/relationships/hyperlink" Target="https://ro.wikipedia.org/w/index.php?title=Stil_interna%C8%9Bional&amp;action=edit&amp;redlink=1" TargetMode="External"/><Relationship Id="rId4" Type="http://schemas.openxmlformats.org/officeDocument/2006/relationships/hyperlink" Target="https://ro.wikipedia.org/wiki/Weimar" TargetMode="External"/><Relationship Id="rId9" Type="http://schemas.openxmlformats.org/officeDocument/2006/relationships/hyperlink" Target="https://ro.wikipedia.org/wiki/Modernis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ro.wikipedia.org/wiki/Berlin" TargetMode="External"/><Relationship Id="rId13" Type="http://schemas.openxmlformats.org/officeDocument/2006/relationships/hyperlink" Target="https://ro.wikipedia.org/wiki/1930" TargetMode="External"/><Relationship Id="rId3" Type="http://schemas.openxmlformats.org/officeDocument/2006/relationships/hyperlink" Target="https://ro.wikipedia.org/wiki/Weimar" TargetMode="External"/><Relationship Id="rId7" Type="http://schemas.openxmlformats.org/officeDocument/2006/relationships/hyperlink" Target="https://ro.wikipedia.org/wiki/1932" TargetMode="External"/><Relationship Id="rId12" Type="http://schemas.openxmlformats.org/officeDocument/2006/relationships/hyperlink" Target="https://ro.wikipedia.org/w/index.php?title=Hannes_Meyer&amp;action=edit&amp;redlink=1" TargetMode="External"/><Relationship Id="rId17" Type="http://schemas.openxmlformats.org/officeDocument/2006/relationships/hyperlink" Target="https://ro.wikipedia.org/wiki/Etc." TargetMode="External"/><Relationship Id="rId2" Type="http://schemas.openxmlformats.org/officeDocument/2006/relationships/notesSlide" Target="../notesSlides/notesSlide7.xml"/><Relationship Id="rId16" Type="http://schemas.openxmlformats.org/officeDocument/2006/relationships/hyperlink" Target="https://ro.wikipedia.org/wiki/Germania" TargetMode="External"/><Relationship Id="rId1" Type="http://schemas.openxmlformats.org/officeDocument/2006/relationships/slideLayout" Target="../slideLayouts/slideLayout5.xml"/><Relationship Id="rId6" Type="http://schemas.openxmlformats.org/officeDocument/2006/relationships/hyperlink" Target="https://ro.wikipedia.org/wiki/Dessau" TargetMode="External"/><Relationship Id="rId11" Type="http://schemas.openxmlformats.org/officeDocument/2006/relationships/hyperlink" Target="https://ro.wikipedia.org/wiki/1928" TargetMode="External"/><Relationship Id="rId5" Type="http://schemas.openxmlformats.org/officeDocument/2006/relationships/hyperlink" Target="https://ro.wikipedia.org/wiki/1925" TargetMode="External"/><Relationship Id="rId15" Type="http://schemas.openxmlformats.org/officeDocument/2006/relationships/hyperlink" Target="https://ro.wikipedia.org/wiki/Republica_de_la_Weimar" TargetMode="External"/><Relationship Id="rId10" Type="http://schemas.openxmlformats.org/officeDocument/2006/relationships/hyperlink" Target="https://ro.wikipedia.org/wiki/Walter_Gropius" TargetMode="External"/><Relationship Id="rId4" Type="http://schemas.openxmlformats.org/officeDocument/2006/relationships/hyperlink" Target="https://ro.wikipedia.org/wiki/1919" TargetMode="External"/><Relationship Id="rId9" Type="http://schemas.openxmlformats.org/officeDocument/2006/relationships/hyperlink" Target="https://ro.wikipedia.org/wiki/1933" TargetMode="External"/><Relationship Id="rId14" Type="http://schemas.openxmlformats.org/officeDocument/2006/relationships/hyperlink" Target="https://ro.wikipedia.org/wiki/Ludwig_Mies_van_der_Roh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1"/>
          <p:cNvSpPr txBox="1">
            <a:spLocks noGrp="1"/>
          </p:cNvSpPr>
          <p:nvPr>
            <p:ph type="ctrTitle"/>
          </p:nvPr>
        </p:nvSpPr>
        <p:spPr>
          <a:xfrm>
            <a:off x="2286000" y="1657350"/>
            <a:ext cx="4680600" cy="18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300" i="1" dirty="0" smtClean="0">
                <a:solidFill>
                  <a:schemeClr val="dk1"/>
                </a:solidFill>
              </a:rPr>
              <a:t>Paul Klee</a:t>
            </a:r>
            <a:endParaRPr sz="5300" i="1" dirty="0">
              <a:solidFill>
                <a:schemeClr val="dk1"/>
              </a:solidFill>
            </a:endParaRPr>
          </a:p>
        </p:txBody>
      </p:sp>
      <p:sp>
        <p:nvSpPr>
          <p:cNvPr id="703" name="Google Shape;703;p41"/>
          <p:cNvSpPr txBox="1">
            <a:spLocks noGrp="1"/>
          </p:cNvSpPr>
          <p:nvPr>
            <p:ph type="subTitle" idx="1"/>
          </p:nvPr>
        </p:nvSpPr>
        <p:spPr>
          <a:xfrm>
            <a:off x="2231624" y="3457350"/>
            <a:ext cx="5159775" cy="4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t>Lunguleasa</a:t>
            </a:r>
            <a:r>
              <a:rPr lang="en-US" dirty="0" smtClean="0"/>
              <a:t> </a:t>
            </a:r>
            <a:r>
              <a:rPr lang="en-US" dirty="0" err="1" smtClean="0"/>
              <a:t>Eugen</a:t>
            </a:r>
            <a:r>
              <a:rPr lang="en-US" dirty="0" smtClean="0"/>
              <a:t> </a:t>
            </a:r>
            <a:r>
              <a:rPr lang="en-US" dirty="0" err="1" smtClean="0"/>
              <a:t>Alexandru</a:t>
            </a:r>
            <a:endParaRPr dirty="0"/>
          </a:p>
        </p:txBody>
      </p:sp>
      <p:sp>
        <p:nvSpPr>
          <p:cNvPr id="704" name="Google Shape;704;p41"/>
          <p:cNvSpPr txBox="1">
            <a:spLocks noGrp="1"/>
          </p:cNvSpPr>
          <p:nvPr>
            <p:ph type="subTitle" idx="2"/>
          </p:nvPr>
        </p:nvSpPr>
        <p:spPr>
          <a:xfrm>
            <a:off x="6172200" y="438150"/>
            <a:ext cx="2293800" cy="43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sz="2400" dirty="0"/>
          </a:p>
          <a:p>
            <a:pPr marL="0" lvl="0" indent="0" algn="r" rtl="0">
              <a:spcBef>
                <a:spcPts val="0"/>
              </a:spcBef>
              <a:spcAft>
                <a:spcPts val="0"/>
              </a:spcAft>
              <a:buNone/>
            </a:pP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2"/>
          <p:cNvSpPr txBox="1">
            <a:spLocks noGrp="1"/>
          </p:cNvSpPr>
          <p:nvPr>
            <p:ph type="title"/>
          </p:nvPr>
        </p:nvSpPr>
        <p:spPr>
          <a:xfrm>
            <a:off x="720000" y="285750"/>
            <a:ext cx="7704000" cy="761999"/>
          </a:xfrm>
          <a:prstGeom prst="rect">
            <a:avLst/>
          </a:prstGeom>
        </p:spPr>
        <p:txBody>
          <a:bodyPr spcFirstLastPara="1" wrap="square" lIns="91425" tIns="91425" rIns="91425" bIns="91425" anchor="ctr" anchorCtr="0">
            <a:noAutofit/>
          </a:bodyPr>
          <a:lstStyle/>
          <a:p>
            <a:r>
              <a:rPr lang="it-IT" sz="2400" dirty="0" smtClean="0"/>
              <a:t>"Bavarezul Don Giovanni", 1915-1920 / Experimente formale</a:t>
            </a:r>
            <a:endParaRPr lang="it-IT" sz="2400" dirty="0"/>
          </a:p>
        </p:txBody>
      </p:sp>
      <p:sp>
        <p:nvSpPr>
          <p:cNvPr id="710" name="Google Shape;710;p42"/>
          <p:cNvSpPr txBox="1">
            <a:spLocks noGrp="1"/>
          </p:cNvSpPr>
          <p:nvPr>
            <p:ph type="body" idx="1"/>
          </p:nvPr>
        </p:nvSpPr>
        <p:spPr>
          <a:xfrm>
            <a:off x="720000" y="971550"/>
            <a:ext cx="3547200" cy="37497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dk2"/>
                </a:solidFill>
              </a:rPr>
              <a:t> </a:t>
            </a:r>
            <a:endParaRPr dirty="0">
              <a:solidFill>
                <a:schemeClr val="dk2"/>
              </a:solidFill>
            </a:endParaRPr>
          </a:p>
          <a:p>
            <a:pPr lvl="0" indent="-307975">
              <a:buClr>
                <a:schemeClr val="dk2"/>
              </a:buClr>
              <a:buSzPts val="1250"/>
              <a:buNone/>
            </a:pPr>
            <a:r>
              <a:rPr lang="en-US" sz="1800" dirty="0" smtClean="0"/>
              <a:t>     </a:t>
            </a:r>
            <a:r>
              <a:rPr lang="en-US" sz="1600" dirty="0" err="1" smtClean="0"/>
              <a:t>În</a:t>
            </a:r>
            <a:r>
              <a:rPr lang="en-US" sz="1600" dirty="0" smtClean="0"/>
              <a:t> "</a:t>
            </a:r>
            <a:r>
              <a:rPr lang="en-US" sz="1600" dirty="0" err="1" smtClean="0"/>
              <a:t>Bavarezul</a:t>
            </a:r>
            <a:r>
              <a:rPr lang="en-US" sz="1600" dirty="0" smtClean="0"/>
              <a:t> Don Giovanni", Klee a </a:t>
            </a:r>
            <a:r>
              <a:rPr lang="en-US" sz="1600" dirty="0" err="1" smtClean="0"/>
              <a:t>folosit</a:t>
            </a:r>
            <a:r>
              <a:rPr lang="en-US" sz="1600" dirty="0" smtClean="0"/>
              <a:t> </a:t>
            </a:r>
            <a:r>
              <a:rPr lang="en-US" sz="1600" dirty="0" err="1" smtClean="0"/>
              <a:t>cuvinte</a:t>
            </a:r>
            <a:r>
              <a:rPr lang="en-US" sz="1600" dirty="0" smtClean="0"/>
              <a:t> </a:t>
            </a:r>
            <a:r>
              <a:rPr lang="en-US" sz="1600" dirty="0" err="1" smtClean="0"/>
              <a:t>în</a:t>
            </a:r>
            <a:r>
              <a:rPr lang="en-US" sz="1600" dirty="0" smtClean="0"/>
              <a:t> </a:t>
            </a:r>
            <a:r>
              <a:rPr lang="en-US" sz="1600" dirty="0" err="1" smtClean="0"/>
              <a:t>interiorul</a:t>
            </a:r>
            <a:r>
              <a:rPr lang="en-US" sz="1600" dirty="0" smtClean="0"/>
              <a:t> </a:t>
            </a:r>
            <a:r>
              <a:rPr lang="en-US" sz="1600" dirty="0" err="1" smtClean="0"/>
              <a:t>imaginii</a:t>
            </a:r>
            <a:r>
              <a:rPr lang="en-US" sz="1600" dirty="0" smtClean="0"/>
              <a:t> </a:t>
            </a:r>
            <a:r>
              <a:rPr lang="en-US" sz="1600" dirty="0" err="1" smtClean="0"/>
              <a:t>în</a:t>
            </a:r>
            <a:r>
              <a:rPr lang="en-US" sz="1600" dirty="0" smtClean="0"/>
              <a:t> sine, </a:t>
            </a:r>
            <a:r>
              <a:rPr lang="en-US" sz="1600" dirty="0" err="1" smtClean="0"/>
              <a:t>indicând</a:t>
            </a:r>
            <a:r>
              <a:rPr lang="en-US" sz="1600" dirty="0" smtClean="0"/>
              <a:t> </a:t>
            </a:r>
            <a:r>
              <a:rPr lang="en-US" sz="1600" dirty="0" err="1" smtClean="0"/>
              <a:t>admirația</a:t>
            </a:r>
            <a:r>
              <a:rPr lang="en-US" sz="1600" dirty="0" smtClean="0"/>
              <a:t> </a:t>
            </a:r>
            <a:r>
              <a:rPr lang="en-US" sz="1600" dirty="0" err="1" smtClean="0"/>
              <a:t>sa</a:t>
            </a:r>
            <a:r>
              <a:rPr lang="en-US" sz="1600" dirty="0" smtClean="0"/>
              <a:t> </a:t>
            </a:r>
            <a:r>
              <a:rPr lang="en-US" sz="1600" dirty="0" err="1" smtClean="0"/>
              <a:t>pentru</a:t>
            </a:r>
            <a:r>
              <a:rPr lang="en-US" sz="1600" dirty="0" smtClean="0"/>
              <a:t> opera </a:t>
            </a:r>
            <a:r>
              <a:rPr lang="en-US" sz="1600" dirty="0" err="1" smtClean="0"/>
              <a:t>lui</a:t>
            </a:r>
            <a:r>
              <a:rPr lang="en-US" sz="1600" dirty="0" smtClean="0"/>
              <a:t> Mozart, Don Giovanni, </a:t>
            </a:r>
            <a:r>
              <a:rPr lang="en-US" sz="1600" dirty="0" err="1" smtClean="0"/>
              <a:t>precum</a:t>
            </a:r>
            <a:r>
              <a:rPr lang="en-US" sz="1600" dirty="0" smtClean="0"/>
              <a:t> </a:t>
            </a:r>
            <a:r>
              <a:rPr lang="en-US" sz="1600" dirty="0" err="1" smtClean="0"/>
              <a:t>și</a:t>
            </a:r>
            <a:r>
              <a:rPr lang="en-US" sz="1600" dirty="0" smtClean="0"/>
              <a:t> </a:t>
            </a:r>
            <a:r>
              <a:rPr lang="en-US" sz="1600" dirty="0" err="1" smtClean="0"/>
              <a:t>pentru</a:t>
            </a:r>
            <a:r>
              <a:rPr lang="en-US" sz="1600" dirty="0" smtClean="0"/>
              <a:t> </a:t>
            </a:r>
            <a:r>
              <a:rPr lang="en-US" sz="1600" dirty="0" err="1" smtClean="0"/>
              <a:t>anumite</a:t>
            </a:r>
            <a:r>
              <a:rPr lang="en-US" sz="1600" dirty="0" smtClean="0"/>
              <a:t> </a:t>
            </a:r>
            <a:r>
              <a:rPr lang="en-US" sz="1600" dirty="0" err="1" smtClean="0"/>
              <a:t>soprane</a:t>
            </a:r>
            <a:r>
              <a:rPr lang="en-US" sz="1600" dirty="0" smtClean="0"/>
              <a:t> </a:t>
            </a:r>
            <a:r>
              <a:rPr lang="en-US" sz="1600" dirty="0" err="1" smtClean="0"/>
              <a:t>contemporane</a:t>
            </a:r>
            <a:r>
              <a:rPr lang="en-US" sz="1600" dirty="0" smtClean="0"/>
              <a:t> </a:t>
            </a:r>
            <a:r>
              <a:rPr lang="en-US" sz="1600" dirty="0" err="1" smtClean="0"/>
              <a:t>și</a:t>
            </a:r>
            <a:r>
              <a:rPr lang="en-US" sz="1600" dirty="0" smtClean="0"/>
              <a:t> </a:t>
            </a:r>
            <a:r>
              <a:rPr lang="en-US" sz="1600" dirty="0" err="1" smtClean="0"/>
              <a:t>pentru</a:t>
            </a:r>
            <a:r>
              <a:rPr lang="en-US" sz="1600" dirty="0" smtClean="0"/>
              <a:t> </a:t>
            </a:r>
            <a:r>
              <a:rPr lang="en-US" sz="1600" dirty="0" err="1" smtClean="0"/>
              <a:t>propriile</a:t>
            </a:r>
            <a:r>
              <a:rPr lang="en-US" sz="1600" dirty="0" smtClean="0"/>
              <a:t> sale </a:t>
            </a:r>
            <a:r>
              <a:rPr lang="en-US" sz="1600" dirty="0" err="1" smtClean="0"/>
              <a:t>interese</a:t>
            </a:r>
            <a:r>
              <a:rPr lang="en-US" sz="1600" dirty="0" smtClean="0"/>
              <a:t> de </a:t>
            </a:r>
            <a:r>
              <a:rPr lang="en-US" sz="1600" dirty="0" err="1" smtClean="0"/>
              <a:t>dragoste</a:t>
            </a:r>
            <a:r>
              <a:rPr lang="en-US" sz="1600" dirty="0" smtClean="0"/>
              <a:t>. Conform </a:t>
            </a:r>
            <a:r>
              <a:rPr lang="en-US" sz="1600" dirty="0" err="1" smtClean="0"/>
              <a:t>descrierii</a:t>
            </a:r>
            <a:r>
              <a:rPr lang="en-US" sz="1600" dirty="0" smtClean="0"/>
              <a:t> </a:t>
            </a:r>
            <a:r>
              <a:rPr lang="en-US" sz="1600" dirty="0" err="1" smtClean="0"/>
              <a:t>Muzeului</a:t>
            </a:r>
            <a:r>
              <a:rPr lang="en-US" sz="1600" dirty="0" smtClean="0"/>
              <a:t> Guggenheim, </a:t>
            </a:r>
            <a:r>
              <a:rPr lang="en-US" sz="1600" dirty="0" err="1" smtClean="0"/>
              <a:t>acesta</a:t>
            </a:r>
            <a:r>
              <a:rPr lang="en-US" sz="1600" dirty="0" smtClean="0"/>
              <a:t> </a:t>
            </a:r>
            <a:r>
              <a:rPr lang="en-US" sz="1600" dirty="0" err="1" smtClean="0"/>
              <a:t>este</a:t>
            </a:r>
            <a:r>
              <a:rPr lang="en-US" sz="1600" dirty="0" smtClean="0"/>
              <a:t> un "</a:t>
            </a:r>
            <a:r>
              <a:rPr lang="en-US" sz="1600" dirty="0" err="1" smtClean="0"/>
              <a:t>autoportret</a:t>
            </a:r>
            <a:r>
              <a:rPr lang="en-US" sz="1600" dirty="0" smtClean="0"/>
              <a:t> </a:t>
            </a:r>
            <a:r>
              <a:rPr lang="en-US" sz="1600" dirty="0" err="1" smtClean="0"/>
              <a:t>voalat</a:t>
            </a:r>
            <a:r>
              <a:rPr lang="en-US" sz="1600" dirty="0" smtClean="0"/>
              <a:t>".</a:t>
            </a:r>
            <a:endParaRPr sz="1600" dirty="0" smtClean="0">
              <a:solidFill>
                <a:schemeClr val="dk2"/>
              </a:solidFill>
            </a:endParaRPr>
          </a:p>
        </p:txBody>
      </p:sp>
      <p:pic>
        <p:nvPicPr>
          <p:cNvPr id="5" name="Picture 4" descr="a0e02bfdcb8739ba.jpg"/>
          <p:cNvPicPr>
            <a:picLocks noChangeAspect="1"/>
          </p:cNvPicPr>
          <p:nvPr/>
        </p:nvPicPr>
        <p:blipFill>
          <a:blip r:embed="rId3"/>
          <a:stretch>
            <a:fillRect/>
          </a:stretch>
        </p:blipFill>
        <p:spPr>
          <a:xfrm>
            <a:off x="4267200" y="1200150"/>
            <a:ext cx="4038600" cy="35623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2"/>
          <p:cNvSpPr txBox="1">
            <a:spLocks noGrp="1"/>
          </p:cNvSpPr>
          <p:nvPr>
            <p:ph type="title"/>
          </p:nvPr>
        </p:nvSpPr>
        <p:spPr>
          <a:xfrm>
            <a:off x="720000" y="285750"/>
            <a:ext cx="7704000" cy="761999"/>
          </a:xfrm>
          <a:prstGeom prst="rect">
            <a:avLst/>
          </a:prstGeom>
        </p:spPr>
        <p:txBody>
          <a:bodyPr spcFirstLastPara="1" wrap="square" lIns="91425" tIns="91425" rIns="91425" bIns="91425" anchor="ctr" anchorCtr="0">
            <a:noAutofit/>
          </a:bodyPr>
          <a:lstStyle/>
          <a:p>
            <a:r>
              <a:rPr lang="en-US" sz="2400" dirty="0" smtClean="0"/>
              <a:t>"</a:t>
            </a:r>
            <a:r>
              <a:rPr lang="en-US" sz="2400" dirty="0" err="1" smtClean="0"/>
              <a:t>Ruinele</a:t>
            </a:r>
            <a:r>
              <a:rPr lang="en-US" sz="2400" dirty="0" smtClean="0"/>
              <a:t> </a:t>
            </a:r>
            <a:r>
              <a:rPr lang="en-US" sz="2400" dirty="0" err="1" smtClean="0"/>
              <a:t>stilate</a:t>
            </a:r>
            <a:r>
              <a:rPr lang="en-US" sz="2400" dirty="0" smtClean="0"/>
              <a:t>", 1915-1920 / </a:t>
            </a:r>
            <a:r>
              <a:rPr lang="en-US" sz="2400" dirty="0" err="1" smtClean="0"/>
              <a:t>Experimente</a:t>
            </a:r>
            <a:r>
              <a:rPr lang="en-US" sz="2400" dirty="0" smtClean="0"/>
              <a:t> </a:t>
            </a:r>
            <a:r>
              <a:rPr lang="en-US" sz="2400" dirty="0" err="1" smtClean="0"/>
              <a:t>formale</a:t>
            </a:r>
            <a:endParaRPr lang="en-US" sz="2400" dirty="0"/>
          </a:p>
        </p:txBody>
      </p:sp>
      <p:sp>
        <p:nvSpPr>
          <p:cNvPr id="710" name="Google Shape;710;p42"/>
          <p:cNvSpPr txBox="1">
            <a:spLocks noGrp="1"/>
          </p:cNvSpPr>
          <p:nvPr>
            <p:ph type="body" idx="1"/>
          </p:nvPr>
        </p:nvSpPr>
        <p:spPr>
          <a:xfrm>
            <a:off x="0" y="1428750"/>
            <a:ext cx="3733800" cy="35052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a:p>
            <a:pPr indent="-307975">
              <a:buClr>
                <a:schemeClr val="dk2"/>
              </a:buClr>
              <a:buSzPts val="1250"/>
              <a:buNone/>
            </a:pPr>
            <a:r>
              <a:rPr lang="en-US" sz="1800" dirty="0" smtClean="0"/>
              <a:t>     Stile </a:t>
            </a:r>
            <a:r>
              <a:rPr lang="en-US" sz="1800" dirty="0" err="1" smtClean="0"/>
              <a:t>ruine</a:t>
            </a:r>
            <a:r>
              <a:rPr lang="en-US" sz="1800" dirty="0" smtClean="0"/>
              <a:t>, de Paul Klee. Geoffrey Clements / </a:t>
            </a:r>
            <a:r>
              <a:rPr lang="en-US" sz="1800" dirty="0" err="1" smtClean="0"/>
              <a:t>Istoria</a:t>
            </a:r>
            <a:r>
              <a:rPr lang="en-US" sz="1800" dirty="0" smtClean="0"/>
              <a:t> Corbis / Getty </a:t>
            </a:r>
            <a:r>
              <a:rPr lang="en-US" sz="1800" dirty="0" err="1" smtClean="0"/>
              <a:t>Images"Ruinele</a:t>
            </a:r>
            <a:r>
              <a:rPr lang="en-US" sz="1800" dirty="0" smtClean="0"/>
              <a:t> </a:t>
            </a:r>
            <a:r>
              <a:rPr lang="en-US" sz="1800" dirty="0" err="1" smtClean="0"/>
              <a:t>stilate</a:t>
            </a:r>
            <a:r>
              <a:rPr lang="en-US" sz="1800" dirty="0" smtClean="0"/>
              <a:t>" </a:t>
            </a:r>
            <a:r>
              <a:rPr lang="en-US" sz="1800" dirty="0" err="1" smtClean="0"/>
              <a:t>este</a:t>
            </a:r>
            <a:r>
              <a:rPr lang="en-US" sz="1800" dirty="0" smtClean="0"/>
              <a:t> </a:t>
            </a:r>
            <a:r>
              <a:rPr lang="en-US" sz="1800" dirty="0" err="1" smtClean="0"/>
              <a:t>unul</a:t>
            </a:r>
            <a:r>
              <a:rPr lang="en-US" sz="1800" dirty="0" smtClean="0"/>
              <a:t> </a:t>
            </a:r>
            <a:r>
              <a:rPr lang="en-US" sz="1800" dirty="0" err="1" smtClean="0"/>
              <a:t>dintre</a:t>
            </a:r>
            <a:r>
              <a:rPr lang="en-US" sz="1800" dirty="0" smtClean="0"/>
              <a:t> </a:t>
            </a:r>
            <a:r>
              <a:rPr lang="en-US" sz="1800" dirty="0" err="1" smtClean="0"/>
              <a:t>experimentele</a:t>
            </a:r>
            <a:r>
              <a:rPr lang="en-US" sz="1800" dirty="0" smtClean="0"/>
              <a:t> </a:t>
            </a:r>
            <a:r>
              <a:rPr lang="en-US" sz="1800" dirty="0" err="1" smtClean="0"/>
              <a:t>formale</a:t>
            </a:r>
            <a:r>
              <a:rPr lang="en-US" sz="1800" dirty="0" smtClean="0"/>
              <a:t> ale </a:t>
            </a:r>
            <a:r>
              <a:rPr lang="en-US" sz="1800" dirty="0" err="1" smtClean="0"/>
              <a:t>lui</a:t>
            </a:r>
            <a:r>
              <a:rPr lang="en-US" sz="1800" dirty="0" smtClean="0"/>
              <a:t> Klee, </a:t>
            </a:r>
            <a:r>
              <a:rPr lang="en-US" sz="1800" dirty="0" err="1" smtClean="0"/>
              <a:t>realizat</a:t>
            </a:r>
            <a:r>
              <a:rPr lang="en-US" sz="1800" dirty="0" smtClean="0"/>
              <a:t> </a:t>
            </a:r>
            <a:r>
              <a:rPr lang="en-US" sz="1800" dirty="0" err="1" smtClean="0"/>
              <a:t>între</a:t>
            </a:r>
            <a:r>
              <a:rPr lang="en-US" sz="1800" dirty="0" smtClean="0"/>
              <a:t> 1915 </a:t>
            </a:r>
            <a:r>
              <a:rPr lang="en-US" sz="1800" dirty="0" err="1" smtClean="0"/>
              <a:t>și</a:t>
            </a:r>
            <a:r>
              <a:rPr lang="en-US" sz="1800" dirty="0" smtClean="0"/>
              <a:t> 1920, </a:t>
            </a:r>
            <a:r>
              <a:rPr lang="en-US" sz="1800" dirty="0" err="1" smtClean="0"/>
              <a:t>când</a:t>
            </a:r>
            <a:r>
              <a:rPr lang="en-US" sz="1800" dirty="0" smtClean="0"/>
              <a:t> a </a:t>
            </a:r>
            <a:r>
              <a:rPr lang="en-US" sz="1800" dirty="0" err="1" smtClean="0"/>
              <a:t>experimentat</a:t>
            </a:r>
            <a:r>
              <a:rPr lang="en-US" sz="1800" dirty="0" smtClean="0"/>
              <a:t> </a:t>
            </a:r>
            <a:r>
              <a:rPr lang="en-US" sz="1800" dirty="0" err="1" smtClean="0"/>
              <a:t>cuvintele</a:t>
            </a:r>
            <a:r>
              <a:rPr lang="en-US" sz="1800" dirty="0" smtClean="0"/>
              <a:t> </a:t>
            </a:r>
            <a:r>
              <a:rPr lang="en-US" sz="1800" dirty="0" err="1" smtClean="0"/>
              <a:t>și</a:t>
            </a:r>
            <a:r>
              <a:rPr lang="en-US" sz="1800" dirty="0" smtClean="0"/>
              <a:t> </a:t>
            </a:r>
            <a:r>
              <a:rPr lang="en-US" sz="1800" dirty="0" err="1" smtClean="0"/>
              <a:t>imaginile</a:t>
            </a:r>
            <a:r>
              <a:rPr lang="en-US" sz="1800" dirty="0" smtClean="0"/>
              <a:t>.</a:t>
            </a:r>
          </a:p>
          <a:p>
            <a:pPr lvl="0" indent="-307975">
              <a:buClr>
                <a:schemeClr val="dk2"/>
              </a:buClr>
              <a:buSzPts val="1250"/>
            </a:pPr>
            <a:endParaRPr sz="1800" dirty="0" smtClean="0">
              <a:solidFill>
                <a:schemeClr val="dk2"/>
              </a:solidFill>
            </a:endParaRPr>
          </a:p>
        </p:txBody>
      </p:sp>
      <p:pic>
        <p:nvPicPr>
          <p:cNvPr id="1026" name="Picture 2" descr="C:\Users\user\Pictures\bf7c4e202c4e3500.jpg"/>
          <p:cNvPicPr>
            <a:picLocks noChangeAspect="1" noChangeArrowheads="1"/>
          </p:cNvPicPr>
          <p:nvPr/>
        </p:nvPicPr>
        <p:blipFill>
          <a:blip r:embed="rId3"/>
          <a:srcRect/>
          <a:stretch>
            <a:fillRect/>
          </a:stretch>
        </p:blipFill>
        <p:spPr bwMode="auto">
          <a:xfrm>
            <a:off x="4419600" y="1504950"/>
            <a:ext cx="4038600" cy="321945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2"/>
          <p:cNvSpPr txBox="1">
            <a:spLocks noGrp="1"/>
          </p:cNvSpPr>
          <p:nvPr>
            <p:ph type="title"/>
          </p:nvPr>
        </p:nvSpPr>
        <p:spPr>
          <a:xfrm>
            <a:off x="720000" y="285750"/>
            <a:ext cx="7704000" cy="761999"/>
          </a:xfrm>
          <a:prstGeom prst="rect">
            <a:avLst/>
          </a:prstGeom>
        </p:spPr>
        <p:txBody>
          <a:bodyPr spcFirstLastPara="1" wrap="square" lIns="91425" tIns="91425" rIns="91425" bIns="91425" anchor="ctr" anchorCtr="0">
            <a:noAutofit/>
          </a:bodyPr>
          <a:lstStyle/>
          <a:p>
            <a:r>
              <a:rPr lang="it-IT" sz="2400" dirty="0" smtClean="0"/>
              <a:t>"Camel pe un peisaj ritmic al copacilor", 1920</a:t>
            </a:r>
            <a:br>
              <a:rPr lang="it-IT" sz="2400" dirty="0" smtClean="0"/>
            </a:br>
            <a:endParaRPr lang="en-US" sz="2400" dirty="0"/>
          </a:p>
        </p:txBody>
      </p:sp>
      <p:sp>
        <p:nvSpPr>
          <p:cNvPr id="710" name="Google Shape;710;p42"/>
          <p:cNvSpPr txBox="1">
            <a:spLocks noGrp="1"/>
          </p:cNvSpPr>
          <p:nvPr>
            <p:ph type="body" idx="1"/>
          </p:nvPr>
        </p:nvSpPr>
        <p:spPr>
          <a:xfrm>
            <a:off x="0" y="971550"/>
            <a:ext cx="3733800" cy="39624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dk2"/>
              </a:solidFill>
            </a:endParaRPr>
          </a:p>
          <a:p>
            <a:pPr>
              <a:buNone/>
            </a:pPr>
            <a:r>
              <a:rPr lang="en-US" sz="1400" dirty="0" smtClean="0"/>
              <a:t>     </a:t>
            </a:r>
            <a:r>
              <a:rPr lang="vi-VN" sz="1400" dirty="0" smtClean="0"/>
              <a:t>"Camelul într-un peisaj ritmic al copacilor" este una dintre primele picturi pe care Klee le-a făcut în uleiuri și își arată interesul pentru teoria culorii, proiectarea și muzica. Este o compoziție abstractă de rânduri multicolore punctate cu cercuri și linii care reprezintă copaci, dar amintește și de note muzicale asupra unui personal, sugerând o cămilă care se plimba printr-un scor muzical.</a:t>
            </a:r>
          </a:p>
          <a:p>
            <a:pPr>
              <a:buNone/>
            </a:pPr>
            <a:r>
              <a:rPr lang="en-US" sz="1400" dirty="0" smtClean="0"/>
              <a:t>      </a:t>
            </a:r>
            <a:r>
              <a:rPr lang="vi-VN" sz="1400" dirty="0" smtClean="0"/>
              <a:t>Acest tablou este unul dintr-o serie de picturi similare pe care Klee le-a făcut în timp ce lucra și învăța la Bauhaus din Weimar.</a:t>
            </a:r>
          </a:p>
          <a:p>
            <a:pPr lvl="0" indent="-307975">
              <a:buClr>
                <a:schemeClr val="dk2"/>
              </a:buClr>
              <a:buSzPts val="1250"/>
            </a:pPr>
            <a:endParaRPr sz="1400" dirty="0" smtClean="0">
              <a:solidFill>
                <a:schemeClr val="dk2"/>
              </a:solidFill>
            </a:endParaRPr>
          </a:p>
        </p:txBody>
      </p:sp>
      <p:pic>
        <p:nvPicPr>
          <p:cNvPr id="5" name="Picture 4" descr="c79df3c945db3d94.jpg"/>
          <p:cNvPicPr>
            <a:picLocks noChangeAspect="1"/>
          </p:cNvPicPr>
          <p:nvPr/>
        </p:nvPicPr>
        <p:blipFill>
          <a:blip r:embed="rId3"/>
          <a:stretch>
            <a:fillRect/>
          </a:stretch>
        </p:blipFill>
        <p:spPr>
          <a:xfrm>
            <a:off x="4343400" y="1276350"/>
            <a:ext cx="3890125" cy="31813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2"/>
          <p:cNvSpPr txBox="1">
            <a:spLocks noGrp="1"/>
          </p:cNvSpPr>
          <p:nvPr>
            <p:ph type="title"/>
          </p:nvPr>
        </p:nvSpPr>
        <p:spPr>
          <a:xfrm>
            <a:off x="720000" y="133350"/>
            <a:ext cx="7704000" cy="838199"/>
          </a:xfrm>
          <a:prstGeom prst="rect">
            <a:avLst/>
          </a:prstGeom>
        </p:spPr>
        <p:txBody>
          <a:bodyPr spcFirstLastPara="1" wrap="square" lIns="91425" tIns="91425" rIns="91425" bIns="91425" anchor="ctr" anchorCtr="0">
            <a:noAutofit/>
          </a:bodyPr>
          <a:lstStyle/>
          <a:p>
            <a:r>
              <a:rPr lang="en-US" sz="2400" dirty="0" smtClean="0"/>
              <a:t>"Ad </a:t>
            </a:r>
            <a:r>
              <a:rPr lang="en-US" sz="2400" dirty="0" err="1" smtClean="0"/>
              <a:t>Parnassum</a:t>
            </a:r>
            <a:r>
              <a:rPr lang="en-US" sz="2400" dirty="0" smtClean="0"/>
              <a:t>", 1932</a:t>
            </a:r>
            <a:br>
              <a:rPr lang="en-US" sz="2400" dirty="0" smtClean="0"/>
            </a:br>
            <a:r>
              <a:rPr lang="it-IT" sz="2400" dirty="0" smtClean="0"/>
              <a:t/>
            </a:r>
            <a:br>
              <a:rPr lang="it-IT" sz="2400" dirty="0" smtClean="0"/>
            </a:br>
            <a:endParaRPr lang="en-US" sz="2400" dirty="0"/>
          </a:p>
        </p:txBody>
      </p:sp>
      <p:sp>
        <p:nvSpPr>
          <p:cNvPr id="710" name="Google Shape;710;p42"/>
          <p:cNvSpPr txBox="1">
            <a:spLocks noGrp="1"/>
          </p:cNvSpPr>
          <p:nvPr>
            <p:ph type="body" idx="1"/>
          </p:nvPr>
        </p:nvSpPr>
        <p:spPr>
          <a:xfrm>
            <a:off x="0" y="819151"/>
            <a:ext cx="3733800" cy="403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dk2"/>
              </a:solidFill>
            </a:endParaRPr>
          </a:p>
          <a:p>
            <a:pPr>
              <a:buNone/>
            </a:pPr>
            <a:r>
              <a:rPr lang="en-US" sz="1400" dirty="0" smtClean="0"/>
              <a:t>     </a:t>
            </a:r>
            <a:r>
              <a:rPr lang="vi-VN" sz="1400" dirty="0" smtClean="0"/>
              <a:t> "Ad Parnassum" a fost inspirat de călătoria lui Klee în Egipt în 1928-1929 și este considerată de mulți ca fiind una dintre capodoperele sale. Este o piesă asemănătoare mozaicului, realizată într-un stil pointilist, pe care Klee a început să o utilizeze în jurul anului 1930. Este, de asemenea, una dintre cele mai mari picturi ale sale, la 39 x 50 inchi. În acest tablou, Klee a creat efectul unei piramide de la repetarea punctelor și a liniilor și schimburilor individuale. Este o lucrare complexă, cu mai multe straturi, cu schimbări tonale în piețele mici, creând efectul luminii.</a:t>
            </a:r>
            <a:endParaRPr sz="1400" dirty="0" smtClean="0">
              <a:solidFill>
                <a:schemeClr val="dk2"/>
              </a:solidFill>
            </a:endParaRPr>
          </a:p>
        </p:txBody>
      </p:sp>
      <p:pic>
        <p:nvPicPr>
          <p:cNvPr id="6" name="Picture 5" descr="a79bdf80b0c6345a.jpg"/>
          <p:cNvPicPr>
            <a:picLocks noChangeAspect="1"/>
          </p:cNvPicPr>
          <p:nvPr/>
        </p:nvPicPr>
        <p:blipFill>
          <a:blip r:embed="rId3"/>
          <a:stretch>
            <a:fillRect/>
          </a:stretch>
        </p:blipFill>
        <p:spPr>
          <a:xfrm>
            <a:off x="4191000" y="1047750"/>
            <a:ext cx="4191000" cy="329347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6"/>
          <p:cNvSpPr txBox="1">
            <a:spLocks noGrp="1"/>
          </p:cNvSpPr>
          <p:nvPr>
            <p:ph type="title"/>
          </p:nvPr>
        </p:nvSpPr>
        <p:spPr>
          <a:xfrm>
            <a:off x="4038600" y="361950"/>
            <a:ext cx="4572000" cy="16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t>Concluzie</a:t>
            </a:r>
            <a:endParaRPr dirty="0"/>
          </a:p>
        </p:txBody>
      </p:sp>
      <p:sp>
        <p:nvSpPr>
          <p:cNvPr id="750" name="Google Shape;750;p46"/>
          <p:cNvSpPr txBox="1">
            <a:spLocks noGrp="1"/>
          </p:cNvSpPr>
          <p:nvPr>
            <p:ph type="subTitle" idx="1"/>
          </p:nvPr>
        </p:nvSpPr>
        <p:spPr>
          <a:xfrm>
            <a:off x="3276600" y="1809750"/>
            <a:ext cx="4724400" cy="2667000"/>
          </a:xfrm>
          <a:prstGeom prst="rect">
            <a:avLst/>
          </a:prstGeom>
        </p:spPr>
        <p:txBody>
          <a:bodyPr spcFirstLastPara="1" wrap="square" lIns="91425" tIns="91425" rIns="91425" bIns="91425" anchor="ctr" anchorCtr="0">
            <a:noAutofit/>
          </a:bodyPr>
          <a:lstStyle/>
          <a:p>
            <a:r>
              <a:rPr lang="vi-VN" dirty="0" smtClean="0"/>
              <a:t>Pentru </a:t>
            </a:r>
            <a:r>
              <a:rPr lang="en-US" b="1" dirty="0" smtClean="0"/>
              <a:t>Paul Klee</a:t>
            </a:r>
            <a:r>
              <a:rPr lang="vi-VN" dirty="0" smtClean="0"/>
              <a:t>, creația se bazează pe mișcare, forța creatoare, pe care vrea să o reprezinte și în lucrările sale. Prin urmare nu are compoziții statice, totul pare ușor. Scop: crearea unui </a:t>
            </a:r>
            <a:r>
              <a:rPr lang="en-US" dirty="0" smtClean="0"/>
              <a:t>cosmos</a:t>
            </a:r>
            <a:r>
              <a:rPr lang="vi-VN" dirty="0" smtClean="0"/>
              <a:t> formal care să semene cu creația reală.</a:t>
            </a:r>
            <a:endParaRPr lang="vi-V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t>Bibliografie</a:t>
            </a:r>
            <a:endParaRPr dirty="0"/>
          </a:p>
        </p:txBody>
      </p:sp>
      <p:sp>
        <p:nvSpPr>
          <p:cNvPr id="710" name="Google Shape;710;p42"/>
          <p:cNvSpPr txBox="1">
            <a:spLocks noGrp="1"/>
          </p:cNvSpPr>
          <p:nvPr>
            <p:ph type="body" idx="1"/>
          </p:nvPr>
        </p:nvSpPr>
        <p:spPr>
          <a:xfrm>
            <a:off x="720000" y="1276350"/>
            <a:ext cx="5985600" cy="3444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dk2"/>
                </a:solidFill>
              </a:rPr>
              <a:t>: </a:t>
            </a:r>
            <a:endParaRPr dirty="0">
              <a:solidFill>
                <a:schemeClr val="dk2"/>
              </a:solidFill>
            </a:endParaRPr>
          </a:p>
          <a:p>
            <a:pPr lvl="0" indent="-307975">
              <a:buClr>
                <a:schemeClr val="dk2"/>
              </a:buClr>
              <a:buSzPts val="1250"/>
            </a:pPr>
            <a:r>
              <a:rPr lang="en-US" sz="1600" dirty="0" smtClean="0">
                <a:solidFill>
                  <a:schemeClr val="dk2"/>
                </a:solidFill>
                <a:hlinkClick r:id="rId3"/>
              </a:rPr>
              <a:t>https://ro.wikipedia.org/wiki/Paul_Klee</a:t>
            </a:r>
            <a:endParaRPr lang="en-US" sz="1600" dirty="0" smtClean="0">
              <a:solidFill>
                <a:schemeClr val="dk2"/>
              </a:solidFill>
            </a:endParaRPr>
          </a:p>
          <a:p>
            <a:pPr lvl="0" indent="-307975">
              <a:buClr>
                <a:schemeClr val="dk2"/>
              </a:buClr>
              <a:buSzPts val="1250"/>
            </a:pPr>
            <a:endParaRPr sz="1600" dirty="0">
              <a:solidFill>
                <a:schemeClr val="dk2"/>
              </a:solidFill>
            </a:endParaRPr>
          </a:p>
          <a:p>
            <a:pPr lvl="0" indent="-307975">
              <a:buClr>
                <a:schemeClr val="dk2"/>
              </a:buClr>
              <a:buSzPts val="1250"/>
            </a:pPr>
            <a:r>
              <a:rPr lang="en-US" sz="1600" dirty="0" smtClean="0">
                <a:solidFill>
                  <a:schemeClr val="dk2"/>
                </a:solidFill>
                <a:hlinkClick r:id="rId4"/>
              </a:rPr>
              <a:t>https://ro.eferrit.com/viata-si-arta-lui-paul-klee/</a:t>
            </a:r>
            <a:endParaRPr lang="en-US" sz="1600" dirty="0" smtClean="0">
              <a:solidFill>
                <a:schemeClr val="dk2"/>
              </a:solidFill>
            </a:endParaRPr>
          </a:p>
          <a:p>
            <a:pPr lvl="0" indent="-307975">
              <a:buClr>
                <a:schemeClr val="dk2"/>
              </a:buClr>
              <a:buSzPts val="1250"/>
            </a:pPr>
            <a:endParaRPr sz="1600" dirty="0">
              <a:solidFill>
                <a:schemeClr val="dk2"/>
              </a:solidFill>
            </a:endParaRPr>
          </a:p>
          <a:p>
            <a:pPr lvl="0" indent="-307975">
              <a:buClr>
                <a:schemeClr val="dk2"/>
              </a:buClr>
              <a:buSzPts val="1250"/>
            </a:pPr>
            <a:r>
              <a:rPr lang="en-US" sz="1600" dirty="0" smtClean="0">
                <a:solidFill>
                  <a:schemeClr val="dk2"/>
                </a:solidFill>
                <a:hlinkClick r:id="rId5"/>
              </a:rPr>
              <a:t>https://ro.wikipedia.org/wiki/Bauhaus</a:t>
            </a:r>
            <a:endParaRPr lang="en-US" sz="1600" dirty="0" smtClean="0">
              <a:solidFill>
                <a:schemeClr val="dk2"/>
              </a:solidFill>
            </a:endParaRPr>
          </a:p>
          <a:p>
            <a:pPr lvl="0" indent="-307975">
              <a:buClr>
                <a:schemeClr val="dk2"/>
              </a:buClr>
              <a:buSzPts val="1250"/>
            </a:pPr>
            <a:endParaRPr lang="en" sz="2400" dirty="0" smtClean="0">
              <a:solidFill>
                <a:schemeClr val="dk2"/>
              </a:solidFill>
            </a:endParaRPr>
          </a:p>
          <a:p>
            <a:pPr lvl="0" indent="-307975">
              <a:buClr>
                <a:schemeClr val="dk2"/>
              </a:buClr>
              <a:buSzPts val="1250"/>
            </a:pPr>
            <a:r>
              <a:rPr lang="en-US" sz="1600" dirty="0" smtClean="0">
                <a:solidFill>
                  <a:schemeClr val="dk2"/>
                </a:solidFill>
              </a:rPr>
              <a:t>https://www.igloo.ro/miscarea-bauhaus/</a:t>
            </a:r>
            <a:endParaRPr sz="1600" dirty="0" smtClean="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t>Cuprins</a:t>
            </a:r>
            <a:endParaRPr dirty="0"/>
          </a:p>
        </p:txBody>
      </p:sp>
      <p:sp>
        <p:nvSpPr>
          <p:cNvPr id="710" name="Google Shape;710;p42"/>
          <p:cNvSpPr txBox="1">
            <a:spLocks noGrp="1"/>
          </p:cNvSpPr>
          <p:nvPr>
            <p:ph type="body" idx="1"/>
          </p:nvPr>
        </p:nvSpPr>
        <p:spPr>
          <a:xfrm>
            <a:off x="720000" y="1276350"/>
            <a:ext cx="5985600" cy="3444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dk2"/>
                </a:solidFill>
              </a:rPr>
              <a:t>: </a:t>
            </a:r>
            <a:endParaRPr dirty="0">
              <a:solidFill>
                <a:schemeClr val="dk2"/>
              </a:solidFill>
            </a:endParaRPr>
          </a:p>
          <a:p>
            <a:pPr marL="457200" lvl="0" indent="-307975" algn="l" rtl="0">
              <a:spcBef>
                <a:spcPts val="0"/>
              </a:spcBef>
              <a:spcAft>
                <a:spcPts val="0"/>
              </a:spcAft>
              <a:buClr>
                <a:schemeClr val="dk2"/>
              </a:buClr>
              <a:buSzPts val="1250"/>
              <a:buAutoNum type="arabicPeriod"/>
            </a:pPr>
            <a:r>
              <a:rPr lang="en" sz="2400" b="1" dirty="0" smtClean="0">
                <a:solidFill>
                  <a:schemeClr val="dk2"/>
                </a:solidFill>
              </a:rPr>
              <a:t>Perioada</a:t>
            </a:r>
            <a:r>
              <a:rPr lang="en" sz="2400" dirty="0" smtClean="0">
                <a:solidFill>
                  <a:schemeClr val="dk2"/>
                </a:solidFill>
              </a:rPr>
              <a:t> </a:t>
            </a:r>
            <a:endParaRPr sz="2400" dirty="0">
              <a:solidFill>
                <a:schemeClr val="dk2"/>
              </a:solidFill>
            </a:endParaRPr>
          </a:p>
          <a:p>
            <a:pPr marL="457200" lvl="0" indent="-307975" algn="l" rtl="0">
              <a:spcBef>
                <a:spcPts val="0"/>
              </a:spcBef>
              <a:spcAft>
                <a:spcPts val="0"/>
              </a:spcAft>
              <a:buClr>
                <a:schemeClr val="dk2"/>
              </a:buClr>
              <a:buSzPts val="1250"/>
              <a:buAutoNum type="arabicPeriod"/>
            </a:pPr>
            <a:r>
              <a:rPr lang="en" sz="2400" dirty="0" smtClean="0">
                <a:solidFill>
                  <a:schemeClr val="dk2"/>
                </a:solidFill>
              </a:rPr>
              <a:t>Prezentarea artistului</a:t>
            </a:r>
            <a:endParaRPr sz="2400" dirty="0">
              <a:solidFill>
                <a:schemeClr val="dk2"/>
              </a:solidFill>
            </a:endParaRPr>
          </a:p>
          <a:p>
            <a:pPr marL="457200" lvl="0" indent="-307975" algn="l" rtl="0">
              <a:spcBef>
                <a:spcPts val="0"/>
              </a:spcBef>
              <a:spcAft>
                <a:spcPts val="0"/>
              </a:spcAft>
              <a:buClr>
                <a:schemeClr val="dk2"/>
              </a:buClr>
              <a:buSzPts val="1250"/>
              <a:buAutoNum type="arabicPeriod"/>
            </a:pPr>
            <a:r>
              <a:rPr lang="en" sz="2400" b="1" dirty="0" smtClean="0">
                <a:solidFill>
                  <a:schemeClr val="dk2"/>
                </a:solidFill>
              </a:rPr>
              <a:t>Scoala Bauhaus</a:t>
            </a:r>
            <a:endParaRPr sz="2400" b="1" dirty="0">
              <a:solidFill>
                <a:schemeClr val="dk2"/>
              </a:solidFill>
            </a:endParaRPr>
          </a:p>
          <a:p>
            <a:pPr marL="457200" lvl="0" indent="-307975" algn="l" rtl="0">
              <a:spcBef>
                <a:spcPts val="0"/>
              </a:spcBef>
              <a:spcAft>
                <a:spcPts val="0"/>
              </a:spcAft>
              <a:buClr>
                <a:schemeClr val="dk2"/>
              </a:buClr>
              <a:buSzPts val="1250"/>
              <a:buAutoNum type="arabicPeriod"/>
            </a:pPr>
            <a:r>
              <a:rPr lang="en" sz="2400" dirty="0" smtClean="0">
                <a:solidFill>
                  <a:schemeClr val="dk2"/>
                </a:solidFill>
                <a:uFill>
                  <a:noFill/>
                </a:uFill>
              </a:rPr>
              <a:t>Activitatea artistica a lui Paul Klee</a:t>
            </a:r>
            <a:endParaRPr sz="2400" dirty="0">
              <a:solidFill>
                <a:schemeClr val="dk2"/>
              </a:solidFill>
            </a:endParaRPr>
          </a:p>
          <a:p>
            <a:pPr marL="457200" lvl="0" indent="-307975" algn="l" rtl="0">
              <a:spcBef>
                <a:spcPts val="0"/>
              </a:spcBef>
              <a:spcAft>
                <a:spcPts val="0"/>
              </a:spcAft>
              <a:buClr>
                <a:schemeClr val="dk2"/>
              </a:buClr>
              <a:buSzPts val="1250"/>
              <a:buAutoNum type="arabicPeriod"/>
            </a:pPr>
            <a:r>
              <a:rPr lang="en" sz="2400" b="1" dirty="0" smtClean="0">
                <a:solidFill>
                  <a:schemeClr val="dk2"/>
                </a:solidFill>
              </a:rPr>
              <a:t>Lucrari remarcabile</a:t>
            </a:r>
          </a:p>
          <a:p>
            <a:pPr marL="457200" lvl="0" indent="-307975" algn="l" rtl="0">
              <a:spcBef>
                <a:spcPts val="0"/>
              </a:spcBef>
              <a:spcAft>
                <a:spcPts val="0"/>
              </a:spcAft>
              <a:buClr>
                <a:schemeClr val="dk2"/>
              </a:buClr>
              <a:buSzPts val="1250"/>
              <a:buAutoNum type="arabicPeriod"/>
            </a:pPr>
            <a:r>
              <a:rPr lang="en" sz="2400" dirty="0" smtClean="0">
                <a:solidFill>
                  <a:schemeClr val="dk2"/>
                </a:solidFill>
              </a:rPr>
              <a:t>Concluzie</a:t>
            </a:r>
          </a:p>
          <a:p>
            <a:pPr marL="457200" lvl="0" indent="-307975" algn="l" rtl="0">
              <a:spcBef>
                <a:spcPts val="0"/>
              </a:spcBef>
              <a:spcAft>
                <a:spcPts val="0"/>
              </a:spcAft>
              <a:buClr>
                <a:schemeClr val="dk2"/>
              </a:buClr>
              <a:buSzPts val="1250"/>
              <a:buAutoNum type="arabicPeriod"/>
            </a:pPr>
            <a:r>
              <a:rPr lang="en" sz="2400" b="1" dirty="0" smtClean="0">
                <a:solidFill>
                  <a:schemeClr val="dk2"/>
                </a:solidFill>
              </a:rPr>
              <a:t>Bibliografie</a:t>
            </a:r>
            <a:endParaRPr sz="2400" b="1" dirty="0" smtClean="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4"/>
          <p:cNvSpPr txBox="1">
            <a:spLocks noGrp="1"/>
          </p:cNvSpPr>
          <p:nvPr>
            <p:ph type="title"/>
          </p:nvPr>
        </p:nvSpPr>
        <p:spPr>
          <a:xfrm>
            <a:off x="1983900" y="1152550"/>
            <a:ext cx="5176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t>Miscarea</a:t>
            </a:r>
            <a:r>
              <a:rPr lang="en-US" dirty="0" smtClean="0"/>
              <a:t> Bauhaus</a:t>
            </a:r>
            <a:endParaRPr dirty="0"/>
          </a:p>
        </p:txBody>
      </p:sp>
      <p:sp>
        <p:nvSpPr>
          <p:cNvPr id="737" name="Google Shape;737;p44"/>
          <p:cNvSpPr txBox="1">
            <a:spLocks noGrp="1"/>
          </p:cNvSpPr>
          <p:nvPr>
            <p:ph type="subTitle" idx="1"/>
          </p:nvPr>
        </p:nvSpPr>
        <p:spPr>
          <a:xfrm>
            <a:off x="1983900" y="1877400"/>
            <a:ext cx="5176200" cy="1989750"/>
          </a:xfrm>
          <a:prstGeom prst="rect">
            <a:avLst/>
          </a:prstGeom>
        </p:spPr>
        <p:txBody>
          <a:bodyPr spcFirstLastPara="1" wrap="square" lIns="91425" tIns="91425" rIns="91425" bIns="91425" anchor="ctr" anchorCtr="0">
            <a:noAutofit/>
          </a:bodyPr>
          <a:lstStyle/>
          <a:p>
            <a:pPr marL="0" lvl="0" indent="0"/>
            <a:r>
              <a:rPr lang="vi-VN" sz="1200" dirty="0" smtClean="0"/>
              <a:t>În spirit contrar parodiei dadaiste, Walter Gropius a afirmat necesitatea de a crea o nouă legătură între formă şi sens, un liant care să lege în acelaşi timp şi formele între ele. „Crearea unor forme-tip pentru obiectele folosite uzual este o necesitate socială” – prin aceasta, nu numai că desemna „liantul social” ca fundament necesar al unui nou raport între formă şi sens, dar afirma de asemenea că sensul şi forma trebuie să devină un „ansamblu” în prezent. Din aceste motive, Gropius a cerut în programul Bauhaus „punerea în formă organică a unui obiect în conformitate cu legea sa proprie, aşa cum este ea legată de prezent, fără înflorituri şi adăugiri romantice.”</a:t>
            </a:r>
            <a:r>
              <a:rPr lang="en-US" sz="1200" dirty="0" smtClean="0"/>
              <a:t>.</a:t>
            </a:r>
            <a:endParaRPr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6"/>
          <p:cNvSpPr txBox="1">
            <a:spLocks noGrp="1"/>
          </p:cNvSpPr>
          <p:nvPr>
            <p:ph type="title"/>
          </p:nvPr>
        </p:nvSpPr>
        <p:spPr>
          <a:xfrm>
            <a:off x="4038600" y="361950"/>
            <a:ext cx="4572000" cy="16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Paul Klee</a:t>
            </a:r>
            <a:endParaRPr dirty="0"/>
          </a:p>
        </p:txBody>
      </p:sp>
      <p:sp>
        <p:nvSpPr>
          <p:cNvPr id="750" name="Google Shape;750;p46"/>
          <p:cNvSpPr txBox="1">
            <a:spLocks noGrp="1"/>
          </p:cNvSpPr>
          <p:nvPr>
            <p:ph type="subTitle" idx="1"/>
          </p:nvPr>
        </p:nvSpPr>
        <p:spPr>
          <a:xfrm>
            <a:off x="2819400" y="1885950"/>
            <a:ext cx="4495800" cy="3124200"/>
          </a:xfrm>
          <a:prstGeom prst="rect">
            <a:avLst/>
          </a:prstGeom>
        </p:spPr>
        <p:txBody>
          <a:bodyPr spcFirstLastPara="1" wrap="square" lIns="91425" tIns="91425" rIns="91425" bIns="91425" anchor="ctr" anchorCtr="0">
            <a:noAutofit/>
          </a:bodyPr>
          <a:lstStyle/>
          <a:p>
            <a:r>
              <a:rPr lang="vi-VN" sz="1000" b="1" dirty="0" smtClean="0"/>
              <a:t>Paul Klee</a:t>
            </a:r>
            <a:r>
              <a:rPr lang="vi-VN" sz="1000" dirty="0" smtClean="0"/>
              <a:t> (n. </a:t>
            </a:r>
            <a:r>
              <a:rPr lang="vi-VN" sz="1000" dirty="0" smtClean="0">
                <a:hlinkClick r:id="rId3" tooltip="18 decembrie"/>
              </a:rPr>
              <a:t>18 decembrie</a:t>
            </a:r>
            <a:r>
              <a:rPr lang="vi-VN" sz="1000" dirty="0" smtClean="0"/>
              <a:t> </a:t>
            </a:r>
            <a:r>
              <a:rPr lang="vi-VN" sz="1000" dirty="0" smtClean="0">
                <a:hlinkClick r:id="rId4" tooltip="1879"/>
              </a:rPr>
              <a:t>1879</a:t>
            </a:r>
            <a:r>
              <a:rPr lang="vi-VN" sz="1000" dirty="0" smtClean="0"/>
              <a:t>  – d. </a:t>
            </a:r>
            <a:r>
              <a:rPr lang="vi-VN" sz="1000" dirty="0" smtClean="0">
                <a:hlinkClick r:id="rId5" tooltip="29 iunie"/>
              </a:rPr>
              <a:t>29 iunie</a:t>
            </a:r>
            <a:r>
              <a:rPr lang="vi-VN" sz="1000" dirty="0" smtClean="0"/>
              <a:t> </a:t>
            </a:r>
            <a:r>
              <a:rPr lang="vi-VN" sz="1000" dirty="0" smtClean="0">
                <a:hlinkClick r:id="rId6" tooltip="1940"/>
              </a:rPr>
              <a:t>1940</a:t>
            </a:r>
            <a:r>
              <a:rPr lang="vi-VN" sz="1000" dirty="0" smtClean="0"/>
              <a:t>) a fost un </a:t>
            </a:r>
            <a:r>
              <a:rPr lang="vi-VN" sz="1000" dirty="0" smtClean="0">
                <a:hlinkClick r:id="rId7" tooltip="Pictor"/>
              </a:rPr>
              <a:t>pictor</a:t>
            </a:r>
            <a:r>
              <a:rPr lang="vi-VN" sz="1000" dirty="0" smtClean="0"/>
              <a:t>, desenator și teoretician al artei </a:t>
            </a:r>
            <a:r>
              <a:rPr lang="vi-VN" sz="1000" dirty="0" smtClean="0">
                <a:hlinkClick r:id="rId8" tooltip="Elvețian"/>
              </a:rPr>
              <a:t>elvețian</a:t>
            </a:r>
            <a:r>
              <a:rPr lang="vi-VN" sz="1000" dirty="0" smtClean="0"/>
              <a:t>, de </a:t>
            </a:r>
            <a:r>
              <a:rPr lang="vi-VN" sz="1000" dirty="0" smtClean="0">
                <a:hlinkClick r:id="rId9" tooltip="Naționalitate"/>
              </a:rPr>
              <a:t>naționalitate</a:t>
            </a:r>
            <a:r>
              <a:rPr lang="vi-VN" sz="1000" dirty="0" smtClean="0"/>
              <a:t> </a:t>
            </a:r>
            <a:r>
              <a:rPr lang="vi-VN" sz="1000" dirty="0" smtClean="0">
                <a:hlinkClick r:id="rId10" tooltip="Germani"/>
              </a:rPr>
              <a:t>germană</a:t>
            </a:r>
            <a:r>
              <a:rPr lang="vi-VN" sz="1000" dirty="0" smtClean="0"/>
              <a:t>.</a:t>
            </a:r>
          </a:p>
          <a:p>
            <a:r>
              <a:rPr lang="vi-VN" sz="1000" dirty="0" smtClean="0"/>
              <a:t>A fost membru al grupărilor avangardiste germane, profesor la </a:t>
            </a:r>
            <a:r>
              <a:rPr lang="vi-VN" sz="1000" dirty="0" smtClean="0">
                <a:hlinkClick r:id="rId11" tooltip="Bauhaus"/>
              </a:rPr>
              <a:t>Bauhaus</a:t>
            </a:r>
            <a:r>
              <a:rPr lang="vi-VN" sz="1000" dirty="0" smtClean="0"/>
              <a:t>, îmbinând tendințele moderne în artă într–un desen sintetic, cu linii cromatice îndrăznețe.</a:t>
            </a:r>
          </a:p>
          <a:p>
            <a:r>
              <a:rPr lang="vi-VN" sz="1000" dirty="0" smtClean="0"/>
              <a:t>Subiectele lui Klee acoperă o plajă vastă, mergând de la motive figurative (personaje, peisaje terestre, acvatice și celeste) la forme geometrice sobre și polimorfe (săgeți, cruci, stele, puncte) și la semne grafice (</a:t>
            </a:r>
            <a:r>
              <a:rPr lang="vi-VN" sz="1000" dirty="0" smtClean="0">
                <a:hlinkClick r:id="rId12" tooltip="Pictogramă"/>
              </a:rPr>
              <a:t>pictograme</a:t>
            </a:r>
            <a:r>
              <a:rPr lang="vi-VN" sz="1000" dirty="0" smtClean="0"/>
              <a:t>, </a:t>
            </a:r>
            <a:r>
              <a:rPr lang="vi-VN" sz="1000" dirty="0" smtClean="0">
                <a:hlinkClick r:id="rId13" tooltip="Hieroglife"/>
              </a:rPr>
              <a:t>hieroglife</a:t>
            </a:r>
            <a:r>
              <a:rPr lang="vi-VN" sz="1000" dirty="0" smtClean="0"/>
              <a:t>).</a:t>
            </a:r>
          </a:p>
          <a:p>
            <a:r>
              <a:rPr lang="vi-VN" sz="1000" dirty="0" smtClean="0"/>
              <a:t>Operele sale, </a:t>
            </a:r>
            <a:r>
              <a:rPr lang="vi-VN" sz="1000" dirty="0" smtClean="0">
                <a:hlinkClick r:id="rId14" tooltip="Acuarelă"/>
              </a:rPr>
              <a:t>acuarele</a:t>
            </a:r>
            <a:r>
              <a:rPr lang="vi-VN" sz="1000" dirty="0" smtClean="0"/>
              <a:t> sau </a:t>
            </a:r>
            <a:r>
              <a:rPr lang="vi-VN" sz="1000" dirty="0" smtClean="0">
                <a:hlinkClick r:id="rId15" tooltip="Guașă"/>
              </a:rPr>
              <a:t>guașe</a:t>
            </a:r>
            <a:r>
              <a:rPr lang="vi-VN" sz="1000" dirty="0" smtClean="0"/>
              <a:t>, au un format adesea limitat la dimensiunea unei foi de scris. Uleiurile și pastelurile, pe pânză sau pe hârtie de ziar, sunt de dimensiuni medii și mari.</a:t>
            </a:r>
          </a:p>
          <a:p>
            <a:r>
              <a:rPr lang="vi-VN" sz="1000" dirty="0" smtClean="0"/>
              <a:t>Originalitatea și extrema diversitate a limbajului tematic, varietatea surselor de inspirație, bogăția desenului și formelor, singularitatea expresiei cromatice, reflecțiile asupra formatului, nenumăratele tehnici mixte și de material indică un inventar artistic prolific.</a:t>
            </a:r>
            <a:endParaRPr lang="vi-VN"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7"/>
          <p:cNvSpPr txBox="1">
            <a:spLocks noGrp="1"/>
          </p:cNvSpPr>
          <p:nvPr>
            <p:ph type="title"/>
          </p:nvPr>
        </p:nvSpPr>
        <p:spPr>
          <a:xfrm>
            <a:off x="2303450" y="285750"/>
            <a:ext cx="45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—Bibliografie</a:t>
            </a:r>
            <a:endParaRPr dirty="0"/>
          </a:p>
        </p:txBody>
      </p:sp>
      <p:sp>
        <p:nvSpPr>
          <p:cNvPr id="756" name="Google Shape;756;p47"/>
          <p:cNvSpPr txBox="1">
            <a:spLocks noGrp="1"/>
          </p:cNvSpPr>
          <p:nvPr>
            <p:ph type="subTitle" idx="1"/>
          </p:nvPr>
        </p:nvSpPr>
        <p:spPr>
          <a:xfrm>
            <a:off x="1447800" y="819150"/>
            <a:ext cx="6172200" cy="3733800"/>
          </a:xfrm>
          <a:prstGeom prst="rect">
            <a:avLst/>
          </a:prstGeom>
        </p:spPr>
        <p:txBody>
          <a:bodyPr spcFirstLastPara="1" wrap="square" lIns="91425" tIns="91425" rIns="91425" bIns="91425" anchor="ctr" anchorCtr="0">
            <a:noAutofit/>
          </a:bodyPr>
          <a:lstStyle/>
          <a:p>
            <a:pPr marL="0" lvl="0" indent="0"/>
            <a:r>
              <a:rPr lang="vi-VN" sz="1000" dirty="0" smtClean="0"/>
              <a:t>Paul Klee își petrece copilăria la </a:t>
            </a:r>
            <a:r>
              <a:rPr lang="vi-VN" sz="1000" dirty="0" smtClean="0">
                <a:hlinkClick r:id="rId3" tooltip="Berna"/>
              </a:rPr>
              <a:t>Berna</a:t>
            </a:r>
            <a:r>
              <a:rPr lang="vi-VN" sz="1000" dirty="0" smtClean="0"/>
              <a:t>. Ezită între o carieră de violonist și una de pictor. În 1900 se înscrie la </a:t>
            </a:r>
            <a:r>
              <a:rPr lang="vi-VN" sz="1000" dirty="0" smtClean="0">
                <a:hlinkClick r:id="rId4" tooltip="Academia de Arte Frumoase München"/>
              </a:rPr>
              <a:t>Academia de Arte Frumoase München</a:t>
            </a:r>
            <a:r>
              <a:rPr lang="vi-VN" sz="1000" dirty="0" smtClean="0"/>
              <a:t> și pentru scurtă vreme studiază cu F. von Stuck. În următorii ani călătorește în </a:t>
            </a:r>
            <a:r>
              <a:rPr lang="vi-VN" sz="1000" dirty="0" smtClean="0">
                <a:hlinkClick r:id="rId5" tooltip="Italia"/>
              </a:rPr>
              <a:t>Italia</a:t>
            </a:r>
            <a:r>
              <a:rPr lang="vi-VN" sz="1000" dirty="0" smtClean="0"/>
              <a:t>. Revenind la Berna, cântă în orchestra municipală pentru a se întreține. Paralel, creează îndeosebi acuarele, desene și gravuri.</a:t>
            </a:r>
            <a:endParaRPr lang="en-US" sz="1000" dirty="0" smtClean="0"/>
          </a:p>
          <a:p>
            <a:pPr marL="0" lvl="0" indent="0"/>
            <a:r>
              <a:rPr lang="vi-VN" sz="1000" dirty="0" smtClean="0"/>
              <a:t>Între 1905-1906 vizitează </a:t>
            </a:r>
            <a:r>
              <a:rPr lang="vi-VN" sz="1000" dirty="0" smtClean="0">
                <a:hlinkClick r:id="rId6" tooltip="Berlin"/>
              </a:rPr>
              <a:t>Berlinul</a:t>
            </a:r>
            <a:r>
              <a:rPr lang="vi-VN" sz="1000" dirty="0" smtClean="0"/>
              <a:t> și expozițiile lui de artă contemporană. La </a:t>
            </a:r>
            <a:r>
              <a:rPr lang="vi-VN" sz="1000" dirty="0" smtClean="0">
                <a:hlinkClick r:id="rId7" tooltip="Paris"/>
              </a:rPr>
              <a:t>Paris</a:t>
            </a:r>
            <a:r>
              <a:rPr lang="vi-VN" sz="1000" dirty="0" smtClean="0"/>
              <a:t> explorează </a:t>
            </a:r>
            <a:r>
              <a:rPr lang="vi-VN" sz="1000" dirty="0" smtClean="0">
                <a:hlinkClick r:id="rId8" tooltip="Luvru"/>
              </a:rPr>
              <a:t>Luvrul</a:t>
            </a:r>
            <a:r>
              <a:rPr lang="vi-VN" sz="1000" dirty="0" smtClean="0"/>
              <a:t>, apoi se instalează cu soția, pianistă, la </a:t>
            </a:r>
            <a:r>
              <a:rPr lang="vi-VN" sz="1000" dirty="0" smtClean="0">
                <a:hlinkClick r:id="rId9" tooltip="München"/>
              </a:rPr>
              <a:t>München</a:t>
            </a:r>
            <a:r>
              <a:rPr lang="vi-VN" sz="1000" dirty="0" smtClean="0"/>
              <a:t>. Prima sa expoziție la muzeul din Berna este un succes. În 1911 Klee îi întâlnește pe membrii grupării </a:t>
            </a:r>
            <a:r>
              <a:rPr lang="vi-VN" sz="1000" dirty="0" smtClean="0">
                <a:hlinkClick r:id="rId10" tooltip="Der Blaue Reiter"/>
              </a:rPr>
              <a:t>Der Blaue Reiter</a:t>
            </a:r>
            <a:r>
              <a:rPr lang="vi-VN" sz="1000" dirty="0" smtClean="0"/>
              <a:t> și descoperă </a:t>
            </a:r>
            <a:r>
              <a:rPr lang="vi-VN" sz="1000" dirty="0" smtClean="0">
                <a:hlinkClick r:id="rId11" tooltip="Cubism"/>
              </a:rPr>
              <a:t>cubismul</a:t>
            </a:r>
            <a:r>
              <a:rPr lang="vi-VN" sz="1000" dirty="0" smtClean="0"/>
              <a:t>. Realizează acuarelele „În carieră” și „Câmp de luptă”.</a:t>
            </a:r>
            <a:endParaRPr lang="en-US" sz="1000" dirty="0" smtClean="0"/>
          </a:p>
          <a:p>
            <a:pPr marL="0" lvl="0" indent="0"/>
            <a:r>
              <a:rPr lang="nn-NO" sz="1000" dirty="0" smtClean="0"/>
              <a:t>Călătoria în </a:t>
            </a:r>
            <a:r>
              <a:rPr lang="nn-NO" sz="1000" dirty="0" smtClean="0">
                <a:hlinkClick r:id="rId12" tooltip="Tunisia"/>
              </a:rPr>
              <a:t>Tunisia</a:t>
            </a:r>
            <a:r>
              <a:rPr lang="nn-NO" sz="1000" dirty="0" smtClean="0"/>
              <a:t> din aprilie 1914 îi revelează culoarea: "Motiv din Hammamet".</a:t>
            </a:r>
          </a:p>
          <a:p>
            <a:pPr marL="0" lvl="0" indent="0"/>
            <a:r>
              <a:rPr lang="vi-VN" sz="1000" dirty="0" smtClean="0"/>
              <a:t>La izbucnirea războiului este mobilizat și separat astfel de prietenii săi. Demobilizat în 1918, redactează un eseu despre elementele artei grafice, pictează acuarele și desenează. În 1920 publică scrierile teoretice; îi sunt consacrate monografii, iar Galeria Goltz din München îi expune operele, printre care "Cacademoniaque", "Îngeri colorați", "Sub steaua neagră". În noiembrie 1920 Gropius îl invită să predea la Bauhaus; Klee se instalează la </a:t>
            </a:r>
            <a:r>
              <a:rPr lang="vi-VN" sz="1000" dirty="0" smtClean="0">
                <a:hlinkClick r:id="rId13" tooltip="Weimar"/>
              </a:rPr>
              <a:t>Weimar</a:t>
            </a:r>
            <a:r>
              <a:rPr lang="vi-VN" sz="1000" dirty="0" smtClean="0"/>
              <a:t>. Lucrează plecând de la motive liniare trasate cu riga: "Înlănțuire", "Graatie e cristal", "Castel în Spania", "Eros" - unde menține neregularitatea ductului tras cu mâna nesprijinită "Peisaj cu copil".</a:t>
            </a:r>
            <a:endParaRPr lang="en-US" sz="1000" dirty="0" smtClean="0"/>
          </a:p>
          <a:p>
            <a:r>
              <a:rPr lang="vi-VN" sz="1000" dirty="0" smtClean="0"/>
              <a:t>Klee suferă de sclerodermie, crizele devenind mai frecvente. Angoasa îi cuprinde operele: "Teama". Al doilea război mondial și apropierea morții îi inspiră: "Explozie de teamă III", "Înger încă feminin" și "Moartea și focul".</a:t>
            </a:r>
          </a:p>
          <a:p>
            <a:r>
              <a:rPr lang="vi-VN" sz="1000" dirty="0" smtClean="0"/>
              <a:t>Centrul "Paul Klee", Berna</a:t>
            </a:r>
          </a:p>
          <a:p>
            <a:r>
              <a:rPr lang="vi-VN" sz="1000" dirty="0" smtClean="0"/>
              <a:t>Fundația P. Klee, creată în 1946, a depus operele artistului la Centrul </a:t>
            </a:r>
            <a:r>
              <a:rPr lang="vi-VN" sz="1000" i="1" dirty="0" smtClean="0"/>
              <a:t>Paul Klee</a:t>
            </a:r>
            <a:r>
              <a:rPr lang="vi-VN" sz="1000" dirty="0" smtClean="0"/>
              <a:t> din Berna în 1952.</a:t>
            </a:r>
          </a:p>
          <a:p>
            <a:pPr marL="0" lvl="0" indent="0"/>
            <a:endParaRPr lang="en-US" sz="1000" dirty="0" smtClean="0"/>
          </a:p>
          <a:p>
            <a:pPr marL="0" lvl="0" indent="0"/>
            <a:endParaRPr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7"/>
          <p:cNvSpPr txBox="1">
            <a:spLocks noGrp="1"/>
          </p:cNvSpPr>
          <p:nvPr>
            <p:ph type="title"/>
          </p:nvPr>
        </p:nvSpPr>
        <p:spPr>
          <a:xfrm>
            <a:off x="2303450" y="285750"/>
            <a:ext cx="45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t>Scoala</a:t>
            </a:r>
            <a:r>
              <a:rPr lang="en-US" dirty="0" smtClean="0"/>
              <a:t> Bauhaus</a:t>
            </a:r>
            <a:endParaRPr dirty="0"/>
          </a:p>
        </p:txBody>
      </p:sp>
      <p:sp>
        <p:nvSpPr>
          <p:cNvPr id="756" name="Google Shape;756;p47"/>
          <p:cNvSpPr txBox="1">
            <a:spLocks noGrp="1"/>
          </p:cNvSpPr>
          <p:nvPr>
            <p:ph type="subTitle" idx="1"/>
          </p:nvPr>
        </p:nvSpPr>
        <p:spPr>
          <a:xfrm>
            <a:off x="1447800" y="819150"/>
            <a:ext cx="6172200" cy="3733800"/>
          </a:xfrm>
          <a:prstGeom prst="rect">
            <a:avLst/>
          </a:prstGeom>
        </p:spPr>
        <p:txBody>
          <a:bodyPr spcFirstLastPara="1" wrap="square" lIns="91425" tIns="91425" rIns="91425" bIns="91425" anchor="ctr" anchorCtr="0">
            <a:noAutofit/>
          </a:bodyPr>
          <a:lstStyle/>
          <a:p>
            <a:pPr marL="0" lvl="0" indent="0"/>
            <a:r>
              <a:rPr lang="vi-VN" sz="1000" dirty="0" smtClean="0"/>
              <a:t>Această școală și mișcare artistică, generată de către arhitectul și pedagogul german </a:t>
            </a:r>
            <a:r>
              <a:rPr lang="vi-VN" sz="1000" dirty="0" smtClean="0">
                <a:hlinkClick r:id="rId3" tooltip="Walter Gropius"/>
              </a:rPr>
              <a:t>Walter Gropius</a:t>
            </a:r>
            <a:r>
              <a:rPr lang="vi-VN" sz="1000" dirty="0" smtClean="0"/>
              <a:t> în orașul </a:t>
            </a:r>
            <a:r>
              <a:rPr lang="vi-VN" sz="1000" dirty="0" smtClean="0">
                <a:hlinkClick r:id="rId4" tooltip="Weimar"/>
              </a:rPr>
              <a:t>Weimar</a:t>
            </a:r>
            <a:r>
              <a:rPr lang="vi-VN" sz="1000" dirty="0" smtClean="0"/>
              <a:t> în </a:t>
            </a:r>
            <a:r>
              <a:rPr lang="vi-VN" sz="1000" dirty="0" smtClean="0">
                <a:hlinkClick r:id="rId5" tooltip="1919"/>
              </a:rPr>
              <a:t>1919</a:t>
            </a:r>
            <a:r>
              <a:rPr lang="vi-VN" sz="1000" dirty="0" smtClean="0"/>
              <a:t>, a funcționat la maxima sa anvergură între anii </a:t>
            </a:r>
            <a:r>
              <a:rPr lang="vi-VN" sz="1000" dirty="0" smtClean="0">
                <a:hlinkClick r:id="rId5" tooltip="1919"/>
              </a:rPr>
              <a:t>1919</a:t>
            </a:r>
            <a:r>
              <a:rPr lang="vi-VN" sz="1000" dirty="0" smtClean="0"/>
              <a:t> - </a:t>
            </a:r>
            <a:r>
              <a:rPr lang="vi-VN" sz="1000" dirty="0" smtClean="0">
                <a:hlinkClick r:id="rId6" tooltip="1933"/>
              </a:rPr>
              <a:t>1933</a:t>
            </a:r>
            <a:r>
              <a:rPr lang="vi-VN" sz="1000" dirty="0" smtClean="0"/>
              <a:t> în trei orașe germane: Weimar, </a:t>
            </a:r>
            <a:r>
              <a:rPr lang="vi-VN" sz="1000" dirty="0" smtClean="0">
                <a:hlinkClick r:id="rId7" tooltip="Dessau"/>
              </a:rPr>
              <a:t>Dessau</a:t>
            </a:r>
            <a:r>
              <a:rPr lang="vi-VN" sz="1000" dirty="0" smtClean="0"/>
              <a:t> și </a:t>
            </a:r>
            <a:r>
              <a:rPr lang="vi-VN" sz="1000" dirty="0" smtClean="0">
                <a:hlinkClick r:id="rId8" tooltip="Berlin"/>
              </a:rPr>
              <a:t>Berlin</a:t>
            </a:r>
            <a:r>
              <a:rPr lang="vi-VN" sz="1000" dirty="0" smtClean="0"/>
              <a:t>, devenind în timp, în ciuda interzicerii lor de către naziști în </a:t>
            </a:r>
            <a:r>
              <a:rPr lang="vi-VN" sz="1000" dirty="0" smtClean="0">
                <a:hlinkClick r:id="rId6" tooltip="1933"/>
              </a:rPr>
              <a:t>1933</a:t>
            </a:r>
            <a:r>
              <a:rPr lang="vi-VN" sz="1000" dirty="0" smtClean="0"/>
              <a:t>, unul dintre cele mai importante și inspirante curente ale arhitecturii </a:t>
            </a:r>
            <a:r>
              <a:rPr lang="vi-VN" sz="1000" dirty="0" smtClean="0">
                <a:hlinkClick r:id="rId9" tooltip="Modernism"/>
              </a:rPr>
              <a:t>moderne</a:t>
            </a:r>
            <a:r>
              <a:rPr lang="vi-VN" sz="1000" dirty="0" smtClean="0"/>
              <a:t> și, mai ales, al stilului cunoscut sub numele de </a:t>
            </a:r>
            <a:r>
              <a:rPr lang="vi-VN" sz="1000" dirty="0" smtClean="0">
                <a:hlinkClick r:id="rId10" tooltip="Stil internațional — pagină inexistentă"/>
              </a:rPr>
              <a:t>stil internațional</a:t>
            </a:r>
            <a:r>
              <a:rPr lang="vi-VN" sz="1000" dirty="0" smtClean="0"/>
              <a:t>. Chiar mai mult, odată cu emigrarea fondatorului mișcării artistice Bauhaus, Walter Gropius, în </a:t>
            </a:r>
            <a:r>
              <a:rPr lang="vi-VN" sz="1000" dirty="0" smtClean="0">
                <a:hlinkClick r:id="rId11" tooltip="Statele Unite ale Americii"/>
              </a:rPr>
              <a:t>Statele Unite ale Americii</a:t>
            </a:r>
            <a:r>
              <a:rPr lang="vi-VN" sz="1000" dirty="0" smtClean="0"/>
              <a:t>, această mișcarea artistică cunoaște o renaștere cunoscută sub numele generic de "</a:t>
            </a:r>
            <a:r>
              <a:rPr lang="vi-VN" sz="1000" dirty="0" smtClean="0">
                <a:hlinkClick r:id="rId12" tooltip="Stilul The New Bauhaus — pagină inexistentă"/>
              </a:rPr>
              <a:t>Stilul The New Bauhaus</a:t>
            </a:r>
            <a:r>
              <a:rPr lang="vi-VN" sz="1000" dirty="0" smtClean="0"/>
              <a:t>", numit și "Stilul New Bauhaus".</a:t>
            </a:r>
            <a:endParaRPr lang="en-US" sz="1000" dirty="0" smtClean="0"/>
          </a:p>
          <a:p>
            <a:pPr marL="0" lvl="0" indent="0"/>
            <a:r>
              <a:rPr lang="vi-VN" sz="1000" dirty="0" smtClean="0"/>
              <a:t> La rândul său, The New Bauhaus devine un factor educativ, inspirant și stimulativ pentru multe alte generații de arhitecți și artiști plastici, care au propagat sau încă propagă esența stilului originalului Bauhaus până în prezent.</a:t>
            </a:r>
          </a:p>
          <a:p>
            <a:pPr marL="0" lvl="0" indent="0"/>
            <a:r>
              <a:rPr lang="vi-VN" sz="1000" dirty="0" smtClean="0"/>
              <a:t>Traducerea în spiritul ambelor limbi a noțiunii Staatliches Bauhaus ar fi "Școala de stat pentru arhitectură"; totuși cea mai apropiată și normală referire în limba română este "Casa Arhitecturii". Curentul artistic Bauhaus, extrem de puternic și influent, a luat naștere însă în clădirea Bauhaus din Dessau.</a:t>
            </a:r>
          </a:p>
          <a:p>
            <a:pPr marL="0" lvl="0" indent="0"/>
            <a:r>
              <a:rPr lang="vi-VN" sz="1000" dirty="0" smtClean="0"/>
              <a:t>Clădirile Bauhaus din Weimar și Dessau au fost înscrise în anul 1996 pe lista patrimoniului cultural mondial UNESCO.</a:t>
            </a:r>
          </a:p>
          <a:p>
            <a:pPr marL="0" lvl="0" indent="0"/>
            <a:endParaRPr lang="en-US" sz="1000" dirty="0" smtClean="0"/>
          </a:p>
          <a:p>
            <a:pPr marL="0" lvl="0" indent="0"/>
            <a:endParaRPr lang="en-US" sz="1000" dirty="0" smtClean="0"/>
          </a:p>
          <a:p>
            <a:pPr marL="0" lvl="0" indent="0"/>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7"/>
          <p:cNvSpPr txBox="1">
            <a:spLocks noGrp="1"/>
          </p:cNvSpPr>
          <p:nvPr>
            <p:ph type="title"/>
          </p:nvPr>
        </p:nvSpPr>
        <p:spPr>
          <a:xfrm>
            <a:off x="2303450" y="285750"/>
            <a:ext cx="45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t>Istoricul</a:t>
            </a:r>
            <a:r>
              <a:rPr lang="en-US" dirty="0" smtClean="0"/>
              <a:t> </a:t>
            </a:r>
            <a:r>
              <a:rPr lang="en-US" dirty="0" err="1" smtClean="0"/>
              <a:t>Scolii</a:t>
            </a:r>
            <a:r>
              <a:rPr lang="en-US" dirty="0" smtClean="0"/>
              <a:t> Bauhaus</a:t>
            </a:r>
            <a:endParaRPr dirty="0"/>
          </a:p>
        </p:txBody>
      </p:sp>
      <p:sp>
        <p:nvSpPr>
          <p:cNvPr id="756" name="Google Shape;756;p47"/>
          <p:cNvSpPr txBox="1">
            <a:spLocks noGrp="1"/>
          </p:cNvSpPr>
          <p:nvPr>
            <p:ph type="subTitle" idx="1"/>
          </p:nvPr>
        </p:nvSpPr>
        <p:spPr>
          <a:xfrm>
            <a:off x="1447800" y="819150"/>
            <a:ext cx="6172200" cy="4114800"/>
          </a:xfrm>
          <a:prstGeom prst="rect">
            <a:avLst/>
          </a:prstGeom>
        </p:spPr>
        <p:txBody>
          <a:bodyPr spcFirstLastPara="1" wrap="square" lIns="91425" tIns="91425" rIns="91425" bIns="91425" anchor="ctr" anchorCtr="0">
            <a:noAutofit/>
          </a:bodyPr>
          <a:lstStyle/>
          <a:p>
            <a:pPr marL="0" lvl="0" indent="0"/>
            <a:r>
              <a:rPr lang="vi-VN" sz="1000" dirty="0" smtClean="0"/>
              <a:t>-Școala de artă Bauhaus a existat în trei orașe diferite sub conducerea a trei directori diferiți, toți arhitecți. A fost creată și a început să funcționeze la </a:t>
            </a:r>
            <a:r>
              <a:rPr lang="vi-VN" sz="1000" dirty="0" smtClean="0">
                <a:hlinkClick r:id="rId3" tooltip="Weimar"/>
              </a:rPr>
              <a:t>Weimar</a:t>
            </a:r>
            <a:r>
              <a:rPr lang="vi-VN" sz="1000" dirty="0" smtClean="0"/>
              <a:t>, între </a:t>
            </a:r>
            <a:r>
              <a:rPr lang="vi-VN" sz="1000" dirty="0" smtClean="0">
                <a:hlinkClick r:id="rId4" tooltip="1919"/>
              </a:rPr>
              <a:t>1919</a:t>
            </a:r>
            <a:r>
              <a:rPr lang="vi-VN" sz="1000" dirty="0" smtClean="0"/>
              <a:t> și </a:t>
            </a:r>
            <a:r>
              <a:rPr lang="vi-VN" sz="1000" dirty="0" smtClean="0">
                <a:hlinkClick r:id="rId5" tooltip="1925"/>
              </a:rPr>
              <a:t>1925</a:t>
            </a:r>
            <a:r>
              <a:rPr lang="vi-VN" sz="1000" dirty="0" smtClean="0"/>
              <a:t>, a continuat și a atins apogeul artistic la </a:t>
            </a:r>
            <a:r>
              <a:rPr lang="vi-VN" sz="1000" dirty="0" smtClean="0">
                <a:hlinkClick r:id="rId6" tooltip="Dessau"/>
              </a:rPr>
              <a:t>Dessau</a:t>
            </a:r>
            <a:r>
              <a:rPr lang="vi-VN" sz="1000" dirty="0" smtClean="0"/>
              <a:t> (unde se găsește și cunoscuta clădire Bauhaus), între </a:t>
            </a:r>
            <a:r>
              <a:rPr lang="vi-VN" sz="1000" dirty="0" smtClean="0">
                <a:hlinkClick r:id="rId5" tooltip="1925"/>
              </a:rPr>
              <a:t>1925</a:t>
            </a:r>
            <a:r>
              <a:rPr lang="vi-VN" sz="1000" dirty="0" smtClean="0"/>
              <a:t> și </a:t>
            </a:r>
            <a:r>
              <a:rPr lang="vi-VN" sz="1000" dirty="0" smtClean="0">
                <a:hlinkClick r:id="rId7" tooltip="1932"/>
              </a:rPr>
              <a:t>1932</a:t>
            </a:r>
            <a:r>
              <a:rPr lang="vi-VN" sz="1000" dirty="0" smtClean="0"/>
              <a:t>, și a fost mutată la </a:t>
            </a:r>
            <a:r>
              <a:rPr lang="vi-VN" sz="1000" dirty="0" smtClean="0">
                <a:hlinkClick r:id="rId8" tooltip="Berlin"/>
              </a:rPr>
              <a:t>Berlin</a:t>
            </a:r>
            <a:r>
              <a:rPr lang="vi-VN" sz="1000" dirty="0" smtClean="0"/>
              <a:t>, unde a funcționat între </a:t>
            </a:r>
            <a:r>
              <a:rPr lang="vi-VN" sz="1000" dirty="0" smtClean="0">
                <a:hlinkClick r:id="rId7" tooltip="1932"/>
              </a:rPr>
              <a:t>1932</a:t>
            </a:r>
            <a:r>
              <a:rPr lang="vi-VN" sz="1000" dirty="0" smtClean="0"/>
              <a:t> - </a:t>
            </a:r>
            <a:r>
              <a:rPr lang="vi-VN" sz="1000" dirty="0" smtClean="0">
                <a:hlinkClick r:id="rId9" tooltip="1933"/>
              </a:rPr>
              <a:t>1933</a:t>
            </a:r>
            <a:r>
              <a:rPr lang="vi-VN" sz="1000" dirty="0" smtClean="0"/>
              <a:t>, cunoscând atât declinul său artistic, cât și brutala ei închidere de către naziști, în </a:t>
            </a:r>
            <a:r>
              <a:rPr lang="vi-VN" sz="1000" dirty="0" smtClean="0">
                <a:hlinkClick r:id="rId9" tooltip="1933"/>
              </a:rPr>
              <a:t>1933</a:t>
            </a:r>
            <a:r>
              <a:rPr lang="vi-VN" sz="1000" dirty="0" smtClean="0"/>
              <a:t>.</a:t>
            </a:r>
            <a:endParaRPr lang="en-US" sz="1000" dirty="0" smtClean="0"/>
          </a:p>
          <a:p>
            <a:r>
              <a:rPr lang="vi-VN" sz="1000" dirty="0" smtClean="0"/>
              <a:t>Cei trei directori ai școlii Bauhaus au fost fondatorul acesteia, </a:t>
            </a:r>
            <a:r>
              <a:rPr lang="vi-VN" sz="1000" dirty="0" smtClean="0">
                <a:hlinkClick r:id="rId10" tooltip="Walter Gropius"/>
              </a:rPr>
              <a:t>Walter Gropius</a:t>
            </a:r>
            <a:r>
              <a:rPr lang="vi-VN" sz="1000" dirty="0" smtClean="0"/>
              <a:t>, între </a:t>
            </a:r>
            <a:r>
              <a:rPr lang="vi-VN" sz="1000" dirty="0" smtClean="0">
                <a:hlinkClick r:id="rId4" tooltip="1919"/>
              </a:rPr>
              <a:t>1919</a:t>
            </a:r>
            <a:r>
              <a:rPr lang="vi-VN" sz="1000" dirty="0" smtClean="0"/>
              <a:t> și </a:t>
            </a:r>
            <a:r>
              <a:rPr lang="vi-VN" sz="1000" dirty="0" smtClean="0">
                <a:hlinkClick r:id="rId11" tooltip="1928"/>
              </a:rPr>
              <a:t>1928</a:t>
            </a:r>
            <a:r>
              <a:rPr lang="vi-VN" sz="1000" dirty="0" smtClean="0"/>
              <a:t>, continuatorul "tradiției Bauhaus", </a:t>
            </a:r>
            <a:r>
              <a:rPr lang="vi-VN" sz="1000" dirty="0" smtClean="0">
                <a:hlinkClick r:id="rId12" tooltip="Hannes Meyer — pagină inexistentă"/>
              </a:rPr>
              <a:t>Hannes Meyer</a:t>
            </a:r>
            <a:r>
              <a:rPr lang="vi-VN" sz="1000" dirty="0" smtClean="0"/>
              <a:t>, între </a:t>
            </a:r>
            <a:r>
              <a:rPr lang="vi-VN" sz="1000" dirty="0" smtClean="0">
                <a:hlinkClick r:id="rId11" tooltip="1928"/>
              </a:rPr>
              <a:t>1928</a:t>
            </a:r>
            <a:r>
              <a:rPr lang="vi-VN" sz="1000" dirty="0" smtClean="0"/>
              <a:t> și </a:t>
            </a:r>
            <a:r>
              <a:rPr lang="vi-VN" sz="1000" dirty="0" smtClean="0">
                <a:hlinkClick r:id="rId13" tooltip="1930"/>
              </a:rPr>
              <a:t>1930</a:t>
            </a:r>
            <a:r>
              <a:rPr lang="vi-VN" sz="1000" dirty="0" smtClean="0"/>
              <a:t>, și directorul declinului artistic și existențial, </a:t>
            </a:r>
            <a:r>
              <a:rPr lang="vi-VN" sz="1000" dirty="0" smtClean="0">
                <a:hlinkClick r:id="rId14" tooltip="Ludwig Mies van der Rohe"/>
              </a:rPr>
              <a:t>Ludwig Mies van der Rohe</a:t>
            </a:r>
            <a:r>
              <a:rPr lang="vi-VN" sz="1000" dirty="0" smtClean="0"/>
              <a:t>, între </a:t>
            </a:r>
            <a:r>
              <a:rPr lang="vi-VN" sz="1000" dirty="0" smtClean="0">
                <a:hlinkClick r:id="rId13" tooltip="1930"/>
              </a:rPr>
              <a:t>1930</a:t>
            </a:r>
            <a:r>
              <a:rPr lang="vi-VN" sz="1000" dirty="0" smtClean="0"/>
              <a:t> și </a:t>
            </a:r>
            <a:r>
              <a:rPr lang="vi-VN" sz="1000" dirty="0" smtClean="0">
                <a:hlinkClick r:id="rId9" tooltip="1933"/>
              </a:rPr>
              <a:t>1933</a:t>
            </a:r>
            <a:r>
              <a:rPr lang="vi-VN" sz="1000" dirty="0" smtClean="0"/>
              <a:t>.</a:t>
            </a:r>
          </a:p>
          <a:p>
            <a:r>
              <a:rPr lang="vi-VN" sz="1000" dirty="0" smtClean="0"/>
              <a:t>În afara celor trei orașe diferite și a celor trei arhitecți-directori foarte diferiți, </a:t>
            </a:r>
            <a:r>
              <a:rPr lang="vi-VN" sz="1000" b="1" dirty="0" smtClean="0"/>
              <a:t>mișcării Bauhaus</a:t>
            </a:r>
            <a:r>
              <a:rPr lang="vi-VN" sz="1000" dirty="0" smtClean="0"/>
              <a:t> i-au fost oferite continue provocări, schimbări și redefiniri. Alături de continua lipsă de fonduri, întrucât </a:t>
            </a:r>
            <a:r>
              <a:rPr lang="vi-VN" sz="1000" dirty="0" smtClean="0">
                <a:hlinkClick r:id="rId15" tooltip="Republica de la Weimar"/>
              </a:rPr>
              <a:t>Republica de la Weimar</a:t>
            </a:r>
            <a:r>
              <a:rPr lang="vi-VN" sz="1000" dirty="0" smtClean="0"/>
              <a:t> era nu numai extrem de conservatoare, dar și relativ săracă, opoziția inflexibilă a unora din liderii de "modă veche" ai </a:t>
            </a:r>
            <a:r>
              <a:rPr lang="vi-VN" sz="1000" dirty="0" smtClean="0">
                <a:hlinkClick r:id="rId16" tooltip="Germania"/>
              </a:rPr>
              <a:t>Germaniei</a:t>
            </a:r>
            <a:r>
              <a:rPr lang="vi-VN" sz="1000" dirty="0" smtClean="0"/>
              <a:t> anilor 1920, continua schimbare a profesorilor precum și puternicele tensiuni interne și externe au fost tot atâtea cutremure puternice.</a:t>
            </a:r>
          </a:p>
          <a:p>
            <a:pPr marL="0" lvl="0" indent="0"/>
            <a:r>
              <a:rPr lang="vi-VN" sz="1000" dirty="0" smtClean="0"/>
              <a:t>Aceste modificări continue, afectând sub toate aspectele funcționalitatea școlii, au făcut ca în decursul existenței sale relativ scurtă, de doar 14 ani, școala </a:t>
            </a:r>
            <a:r>
              <a:rPr lang="vi-VN" sz="1000" b="1" dirty="0" smtClean="0"/>
              <a:t>Bauhaus</a:t>
            </a:r>
            <a:r>
              <a:rPr lang="vi-VN" sz="1000" dirty="0" smtClean="0"/>
              <a:t> să fie supusă unei continue "goane" pentru flexibilitate, schimbare, delimitare, definire, actualizare, redelimitare, redefinire, </a:t>
            </a:r>
            <a:r>
              <a:rPr lang="vi-VN" sz="1000" dirty="0" smtClean="0">
                <a:hlinkClick r:id="rId17" tooltip="Etc."/>
              </a:rPr>
              <a:t>etc.</a:t>
            </a:r>
            <a:r>
              <a:rPr lang="vi-VN" sz="1000" dirty="0" smtClean="0"/>
              <a:t>. În ciuda acestor avataruri, ceea ce rămâne remarcabil la </a:t>
            </a:r>
            <a:r>
              <a:rPr lang="vi-VN" sz="1000" b="1" dirty="0" smtClean="0"/>
              <a:t>stilul Bauhaus</a:t>
            </a:r>
            <a:r>
              <a:rPr lang="vi-VN" sz="1000" dirty="0" smtClean="0"/>
              <a:t> sunt extrema sa unitate și puternica individualizare artistică, fapte care fac orice astfel de artefacte și clădiri să fie ușor de recunoscut.</a:t>
            </a:r>
            <a:endParaRPr lang="en-US" sz="1000" dirty="0" smtClean="0"/>
          </a:p>
          <a:p>
            <a:pPr marL="0" lvl="0" indent="0"/>
            <a:endParaRPr lang="en-US" sz="1000" dirty="0" smtClean="0"/>
          </a:p>
          <a:p>
            <a:pPr marL="0" lvl="0" indent="0"/>
            <a:endParaRPr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7"/>
          <p:cNvSpPr txBox="1">
            <a:spLocks noGrp="1"/>
          </p:cNvSpPr>
          <p:nvPr>
            <p:ph type="title"/>
          </p:nvPr>
        </p:nvSpPr>
        <p:spPr>
          <a:xfrm>
            <a:off x="1828800" y="285750"/>
            <a:ext cx="503855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Paul Klee – </a:t>
            </a:r>
            <a:r>
              <a:rPr lang="en-US" dirty="0" err="1" smtClean="0"/>
              <a:t>activitate</a:t>
            </a:r>
            <a:r>
              <a:rPr lang="en-US" dirty="0" smtClean="0"/>
              <a:t> </a:t>
            </a:r>
            <a:r>
              <a:rPr lang="en-US" dirty="0" err="1" smtClean="0"/>
              <a:t>artistica</a:t>
            </a:r>
            <a:endParaRPr dirty="0"/>
          </a:p>
        </p:txBody>
      </p:sp>
      <p:sp>
        <p:nvSpPr>
          <p:cNvPr id="756" name="Google Shape;756;p47"/>
          <p:cNvSpPr txBox="1">
            <a:spLocks noGrp="1"/>
          </p:cNvSpPr>
          <p:nvPr>
            <p:ph type="subTitle" idx="1"/>
          </p:nvPr>
        </p:nvSpPr>
        <p:spPr>
          <a:xfrm>
            <a:off x="1447800" y="819150"/>
            <a:ext cx="6172200" cy="3962400"/>
          </a:xfrm>
          <a:prstGeom prst="rect">
            <a:avLst/>
          </a:prstGeom>
        </p:spPr>
        <p:txBody>
          <a:bodyPr spcFirstLastPara="1" wrap="square" lIns="91425" tIns="91425" rIns="91425" bIns="91425" anchor="ctr" anchorCtr="0">
            <a:noAutofit/>
          </a:bodyPr>
          <a:lstStyle/>
          <a:p>
            <a:r>
              <a:rPr lang="vi-VN" sz="1200" dirty="0" smtClean="0"/>
              <a:t>A fost un artist complet, fiind și violonist. Adesea, înainte de a picta, cânta la vioară. Klee a contestat regulile care separau scrisul de arta vizuală și a explorat un nou limbaj poetic, aproape abstract al simbolurilor și semnelor: câteva săgeți, linii sau semne muzicale puteau reprezenta o persoană în operele sale</a:t>
            </a:r>
          </a:p>
          <a:p>
            <a:r>
              <a:rPr lang="vi-VN" sz="1200" dirty="0" smtClean="0"/>
              <a:t>Aprecia arta copiilor, care realizau picturi originale și foloseau culori fără limitări.A experimentat constant cu tehnici artistice și culori, încălcând multe reguli considerate valabile pentru artă. A folosit spray-uri și ștampile pentru a crea artă, alegând de multe ori suporturi neconvenționale precum cartonul sau sacul de pânză.</a:t>
            </a:r>
          </a:p>
          <a:p>
            <a:r>
              <a:rPr lang="vi-VN" sz="1200" dirty="0" smtClean="0"/>
              <a:t>Suprarealiștii apreciau arta abstractă a lui Klee, datorită modului inediat în care utiliza semne, text, simboluri într-o modalitate ce părea aleatorie însă nu era.</a:t>
            </a:r>
            <a:endParaRPr lang="en-US" sz="1200" dirty="0" smtClean="0"/>
          </a:p>
          <a:p>
            <a:endParaRPr lang="en-US" sz="1200" dirty="0" smtClean="0"/>
          </a:p>
          <a:p>
            <a:r>
              <a:rPr lang="en-US" sz="1200" b="1" dirty="0" smtClean="0"/>
              <a:t> </a:t>
            </a:r>
            <a:r>
              <a:rPr lang="vi-VN" sz="1200" b="1" dirty="0" smtClean="0"/>
              <a:t>Operele lui Paul Klee</a:t>
            </a:r>
          </a:p>
          <a:p>
            <a:r>
              <a:rPr lang="vi-VN" sz="1200" dirty="0" smtClean="0"/>
              <a:t>Klee a fost un pictor prolific și a lăsat în urma sa numeroase opere de artă, apreciate la nivel mondial pentru măiestria pictorului. A experimentat cu forme și culori pentru a reinventa arta și a reușit să creeze un stil unic și individual.</a:t>
            </a:r>
          </a:p>
          <a:p>
            <a:pPr marL="0" lvl="0" indent="0"/>
            <a:endParaRPr lang="en-US" sz="1000" dirty="0" smtClean="0"/>
          </a:p>
          <a:p>
            <a:pPr marL="0" lvl="0" indent="0"/>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2"/>
          <p:cNvSpPr txBox="1">
            <a:spLocks noGrp="1"/>
          </p:cNvSpPr>
          <p:nvPr>
            <p:ph type="title"/>
          </p:nvPr>
        </p:nvSpPr>
        <p:spPr>
          <a:xfrm>
            <a:off x="720000" y="285750"/>
            <a:ext cx="7704000" cy="761999"/>
          </a:xfrm>
          <a:prstGeom prst="rect">
            <a:avLst/>
          </a:prstGeom>
        </p:spPr>
        <p:txBody>
          <a:bodyPr spcFirstLastPara="1" wrap="square" lIns="91425" tIns="91425" rIns="91425" bIns="91425" anchor="ctr" anchorCtr="0">
            <a:noAutofit/>
          </a:bodyPr>
          <a:lstStyle/>
          <a:p>
            <a:r>
              <a:rPr lang="en-US" sz="2400" dirty="0" smtClean="0"/>
              <a:t>"Wald </a:t>
            </a:r>
            <a:r>
              <a:rPr lang="en-US" sz="2400" dirty="0" err="1" smtClean="0"/>
              <a:t>Bau</a:t>
            </a:r>
            <a:r>
              <a:rPr lang="en-US" sz="2400" dirty="0" smtClean="0"/>
              <a:t>", 1919</a:t>
            </a:r>
            <a:br>
              <a:rPr lang="en-US" sz="2400" dirty="0" smtClean="0"/>
            </a:br>
            <a:endParaRPr sz="2400" dirty="0"/>
          </a:p>
        </p:txBody>
      </p:sp>
      <p:sp>
        <p:nvSpPr>
          <p:cNvPr id="710" name="Google Shape;710;p42"/>
          <p:cNvSpPr txBox="1">
            <a:spLocks noGrp="1"/>
          </p:cNvSpPr>
          <p:nvPr>
            <p:ph type="body" idx="1"/>
          </p:nvPr>
        </p:nvSpPr>
        <p:spPr>
          <a:xfrm>
            <a:off x="720000" y="971550"/>
            <a:ext cx="3547200" cy="37497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dk2"/>
                </a:solidFill>
              </a:rPr>
              <a:t> </a:t>
            </a:r>
            <a:endParaRPr dirty="0">
              <a:solidFill>
                <a:schemeClr val="dk2"/>
              </a:solidFill>
            </a:endParaRPr>
          </a:p>
          <a:p>
            <a:pPr lvl="0" indent="-307975">
              <a:buClr>
                <a:schemeClr val="dk2"/>
              </a:buClr>
              <a:buSzPts val="1250"/>
              <a:buNone/>
            </a:pPr>
            <a:r>
              <a:rPr lang="en-US" sz="1800" dirty="0" smtClean="0"/>
              <a:t>     </a:t>
            </a:r>
            <a:r>
              <a:rPr lang="vi-VN" sz="1800" dirty="0" smtClean="0"/>
              <a:t>În această pictură abstractă intitulată "Wald Bau, Forest Construction" există referințe la o pădure veșnic verde amestecată cu elemente grinzi sugestive pentru pereți și căi. Pictura combină desenul simbolic primitiv cu o utilizare reprezentativă a culorii.</a:t>
            </a:r>
            <a:endParaRPr sz="1800" dirty="0" smtClean="0">
              <a:solidFill>
                <a:schemeClr val="dk2"/>
              </a:solidFill>
            </a:endParaRPr>
          </a:p>
        </p:txBody>
      </p:sp>
      <p:pic>
        <p:nvPicPr>
          <p:cNvPr id="4" name="Picture 3" descr="760aaeb18953335f.jpg"/>
          <p:cNvPicPr>
            <a:picLocks noChangeAspect="1"/>
          </p:cNvPicPr>
          <p:nvPr/>
        </p:nvPicPr>
        <p:blipFill>
          <a:blip r:embed="rId3"/>
          <a:stretch>
            <a:fillRect/>
          </a:stretch>
        </p:blipFill>
        <p:spPr>
          <a:xfrm>
            <a:off x="4419600" y="1047750"/>
            <a:ext cx="3962400" cy="3505200"/>
          </a:xfrm>
          <a:prstGeom prst="rect">
            <a:avLst/>
          </a:prstGeom>
        </p:spPr>
      </p:pic>
    </p:spTree>
  </p:cSld>
  <p:clrMapOvr>
    <a:masterClrMapping/>
  </p:clrMapOvr>
</p:sld>
</file>

<file path=ppt/theme/theme1.xml><?xml version="1.0" encoding="utf-8"?>
<a:theme xmlns:a="http://schemas.openxmlformats.org/drawingml/2006/main" name="Art Subject for Elementary - 2nd Grade: Visual Arts by Slidesgo">
  <a:themeElements>
    <a:clrScheme name="Simple Light">
      <a:dk1>
        <a:srgbClr val="30333D"/>
      </a:dk1>
      <a:lt1>
        <a:srgbClr val="FFF4EC"/>
      </a:lt1>
      <a:dk2>
        <a:srgbClr val="4D5364"/>
      </a:dk2>
      <a:lt2>
        <a:srgbClr val="DA6743"/>
      </a:lt2>
      <a:accent1>
        <a:srgbClr val="F68A6E"/>
      </a:accent1>
      <a:accent2>
        <a:srgbClr val="CEB683"/>
      </a:accent2>
      <a:accent3>
        <a:srgbClr val="FFFFFF"/>
      </a:accent3>
      <a:accent4>
        <a:srgbClr val="FFFFFF"/>
      </a:accent4>
      <a:accent5>
        <a:srgbClr val="FFFFFF"/>
      </a:accent5>
      <a:accent6>
        <a:srgbClr val="FFFFFF"/>
      </a:accent6>
      <a:hlink>
        <a:srgbClr val="151F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835</Words>
  <Application>Microsoft Office PowerPoint</Application>
  <PresentationFormat>On-screen Show (16:9)</PresentationFormat>
  <Paragraphs>72</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Yeseva One</vt:lpstr>
      <vt:lpstr>Poppins</vt:lpstr>
      <vt:lpstr>Bebas Neue</vt:lpstr>
      <vt:lpstr>Roboto Condensed Light</vt:lpstr>
      <vt:lpstr>Art Subject for Elementary - 2nd Grade: Visual Arts by Slidesgo</vt:lpstr>
      <vt:lpstr>Paul Klee</vt:lpstr>
      <vt:lpstr>Cuprins</vt:lpstr>
      <vt:lpstr>Miscarea Bauhaus</vt:lpstr>
      <vt:lpstr>Paul Klee</vt:lpstr>
      <vt:lpstr>—Bibliografie</vt:lpstr>
      <vt:lpstr>Scoala Bauhaus</vt:lpstr>
      <vt:lpstr>Istoricul Scolii Bauhaus</vt:lpstr>
      <vt:lpstr>Paul Klee – activitate artistica</vt:lpstr>
      <vt:lpstr>"Wald Bau", 1919 </vt:lpstr>
      <vt:lpstr>"Bavarezul Don Giovanni", 1915-1920 / Experimente formale</vt:lpstr>
      <vt:lpstr>"Ruinele stilate", 1915-1920 / Experimente formale</vt:lpstr>
      <vt:lpstr>"Camel pe un peisaj ritmic al copacilor", 1920 </vt:lpstr>
      <vt:lpstr>"Ad Parnassum", 1932  </vt:lpstr>
      <vt:lpstr>Concluzie</vt:lpstr>
      <vt:lpstr>Bibliografie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Paul Klee</dc:title>
  <dc:creator>lunguleasa eugen</dc:creator>
  <cp:lastModifiedBy>user</cp:lastModifiedBy>
  <cp:revision>7</cp:revision>
  <dcterms:modified xsi:type="dcterms:W3CDTF">2023-01-09T16:48:58Z</dcterms:modified>
</cp:coreProperties>
</file>